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256" r:id="rId2"/>
    <p:sldId id="356" r:id="rId3"/>
    <p:sldId id="348" r:id="rId4"/>
    <p:sldId id="342" r:id="rId5"/>
    <p:sldId id="346" r:id="rId6"/>
    <p:sldId id="361" r:id="rId7"/>
    <p:sldId id="3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66FF"/>
    <a:srgbClr val="66FF33"/>
    <a:srgbClr val="333399"/>
    <a:srgbClr val="CC3300"/>
    <a:srgbClr val="FF9933"/>
    <a:srgbClr val="66FF66"/>
    <a:srgbClr val="3331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0" autoAdjust="0"/>
    <p:restoredTop sz="94660"/>
  </p:normalViewPr>
  <p:slideViewPr>
    <p:cSldViewPr>
      <p:cViewPr>
        <p:scale>
          <a:sx n="80" d="100"/>
          <a:sy n="80" d="100"/>
        </p:scale>
        <p:origin x="-11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CE13C-9102-4A04-BB60-E34886CD604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2FFAE-CB51-4A53-92FA-28ECAD6B06DD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40B22484-B875-4E26-A8E4-AACC4F116BB6}" type="parTrans" cxnId="{08794B41-DCA6-431E-BA74-7C0CB648E4CC}">
      <dgm:prSet/>
      <dgm:spPr/>
      <dgm:t>
        <a:bodyPr/>
        <a:lstStyle/>
        <a:p>
          <a:endParaRPr lang="en-US"/>
        </a:p>
      </dgm:t>
    </dgm:pt>
    <dgm:pt modelId="{17334D13-D967-41B4-9B92-65A4610CD5AA}" type="sibTrans" cxnId="{08794B41-DCA6-431E-BA74-7C0CB648E4CC}">
      <dgm:prSet/>
      <dgm:spPr/>
      <dgm:t>
        <a:bodyPr/>
        <a:lstStyle/>
        <a:p>
          <a:endParaRPr lang="en-US"/>
        </a:p>
      </dgm:t>
    </dgm:pt>
    <dgm:pt modelId="{CAC63C10-75BF-4287-AAB9-563402E9F572}" type="asst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98FA7F1-E93C-47F9-9CA3-02F5A6C6FDE7}" type="parTrans" cxnId="{480EAA57-524A-4F77-9E9E-8DB94D992FCD}">
      <dgm:prSet/>
      <dgm:spPr/>
      <dgm:t>
        <a:bodyPr/>
        <a:lstStyle/>
        <a:p>
          <a:endParaRPr lang="en-US"/>
        </a:p>
      </dgm:t>
    </dgm:pt>
    <dgm:pt modelId="{EAA12CA8-D1D7-4BDD-9233-E3379E1AAB81}" type="sibTrans" cxnId="{480EAA57-524A-4F77-9E9E-8DB94D992FCD}">
      <dgm:prSet/>
      <dgm:spPr/>
      <dgm:t>
        <a:bodyPr/>
        <a:lstStyle/>
        <a:p>
          <a:endParaRPr lang="en-US"/>
        </a:p>
      </dgm:t>
    </dgm:pt>
    <dgm:pt modelId="{D7432F63-B81D-4BA1-9057-01F939908FB5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EB67B34-7F8D-4CD8-8B14-E701F178CFD5}" type="parTrans" cxnId="{43BBE23F-CF04-4B1A-B0F4-41D23C85667C}">
      <dgm:prSet/>
      <dgm:spPr/>
      <dgm:t>
        <a:bodyPr/>
        <a:lstStyle/>
        <a:p>
          <a:endParaRPr lang="en-US"/>
        </a:p>
      </dgm:t>
    </dgm:pt>
    <dgm:pt modelId="{ADF45494-1B07-4403-89DC-3C2E7D292152}" type="sibTrans" cxnId="{43BBE23F-CF04-4B1A-B0F4-41D23C85667C}">
      <dgm:prSet/>
      <dgm:spPr/>
      <dgm:t>
        <a:bodyPr/>
        <a:lstStyle/>
        <a:p>
          <a:endParaRPr lang="en-US"/>
        </a:p>
      </dgm:t>
    </dgm:pt>
    <dgm:pt modelId="{A2083A92-E9FE-41C9-A808-B0323D47B75F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FBB4FFF1-C9B5-44B1-9AF1-9356E55ECEA5}" type="parTrans" cxnId="{C0108944-4919-43EB-8317-FB99D550A063}">
      <dgm:prSet/>
      <dgm:spPr/>
      <dgm:t>
        <a:bodyPr/>
        <a:lstStyle/>
        <a:p>
          <a:endParaRPr lang="en-US"/>
        </a:p>
      </dgm:t>
    </dgm:pt>
    <dgm:pt modelId="{EADAFAB7-AF2B-4C0A-8DFA-7B47D1AE447A}" type="sibTrans" cxnId="{C0108944-4919-43EB-8317-FB99D550A063}">
      <dgm:prSet/>
      <dgm:spPr/>
      <dgm:t>
        <a:bodyPr/>
        <a:lstStyle/>
        <a:p>
          <a:endParaRPr lang="en-US"/>
        </a:p>
      </dgm:t>
    </dgm:pt>
    <dgm:pt modelId="{FC40096B-095C-418F-92B7-DCE0A3C40CBC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C433EEBF-7CBC-4380-9D55-80E977E3E485}" type="parTrans" cxnId="{EF5B3084-9C2A-4FD0-A206-8625ACA7018B}">
      <dgm:prSet/>
      <dgm:spPr/>
      <dgm:t>
        <a:bodyPr/>
        <a:lstStyle/>
        <a:p>
          <a:endParaRPr lang="en-US"/>
        </a:p>
      </dgm:t>
    </dgm:pt>
    <dgm:pt modelId="{D36F6EDF-26DB-478B-8B64-F77AD6D5D21F}" type="sibTrans" cxnId="{EF5B3084-9C2A-4FD0-A206-8625ACA7018B}">
      <dgm:prSet/>
      <dgm:spPr/>
      <dgm:t>
        <a:bodyPr/>
        <a:lstStyle/>
        <a:p>
          <a:endParaRPr lang="en-US"/>
        </a:p>
      </dgm:t>
    </dgm:pt>
    <dgm:pt modelId="{13812C91-7FD1-4476-BA6A-9D162E678CF6}" type="pres">
      <dgm:prSet presAssocID="{E92CE13C-9102-4A04-BB60-E34886CD60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9CB18F-D422-4AB5-826B-850CCDC39C1A}" type="pres">
      <dgm:prSet presAssocID="{4F12FFAE-CB51-4A53-92FA-28ECAD6B06DD}" presName="hierRoot1" presStyleCnt="0">
        <dgm:presLayoutVars>
          <dgm:hierBranch val="init"/>
        </dgm:presLayoutVars>
      </dgm:prSet>
      <dgm:spPr/>
    </dgm:pt>
    <dgm:pt modelId="{10C8775B-47B0-4AB8-B756-EF6847572E91}" type="pres">
      <dgm:prSet presAssocID="{4F12FFAE-CB51-4A53-92FA-28ECAD6B06DD}" presName="rootComposite1" presStyleCnt="0"/>
      <dgm:spPr/>
    </dgm:pt>
    <dgm:pt modelId="{14C7381E-F1A6-473C-8759-33669C4DA126}" type="pres">
      <dgm:prSet presAssocID="{4F12FFAE-CB51-4A53-92FA-28ECAD6B06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8A460-D521-4E51-9835-9E359FBE4B39}" type="pres">
      <dgm:prSet presAssocID="{4F12FFAE-CB51-4A53-92FA-28ECAD6B06D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568EC6-5BAC-4E85-93FD-87D09606FEF8}" type="pres">
      <dgm:prSet presAssocID="{4F12FFAE-CB51-4A53-92FA-28ECAD6B06DD}" presName="hierChild2" presStyleCnt="0"/>
      <dgm:spPr/>
    </dgm:pt>
    <dgm:pt modelId="{2EF3169A-B10F-40C2-A8BC-CC1C8614D389}" type="pres">
      <dgm:prSet presAssocID="{6EB67B34-7F8D-4CD8-8B14-E701F178CFD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B332051-022F-469B-8294-41F1B436F34B}" type="pres">
      <dgm:prSet presAssocID="{D7432F63-B81D-4BA1-9057-01F939908FB5}" presName="hierRoot2" presStyleCnt="0">
        <dgm:presLayoutVars>
          <dgm:hierBranch val="init"/>
        </dgm:presLayoutVars>
      </dgm:prSet>
      <dgm:spPr/>
    </dgm:pt>
    <dgm:pt modelId="{9DE37118-1203-4D78-AB33-D2C8E051E969}" type="pres">
      <dgm:prSet presAssocID="{D7432F63-B81D-4BA1-9057-01F939908FB5}" presName="rootComposite" presStyleCnt="0"/>
      <dgm:spPr/>
    </dgm:pt>
    <dgm:pt modelId="{5D89370C-E258-49EF-9CCD-4CD86E63B28B}" type="pres">
      <dgm:prSet presAssocID="{D7432F63-B81D-4BA1-9057-01F939908F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B1F08-D702-490D-9BF0-B825D4B751C6}" type="pres">
      <dgm:prSet presAssocID="{D7432F63-B81D-4BA1-9057-01F939908FB5}" presName="rootConnector" presStyleLbl="node2" presStyleIdx="0" presStyleCnt="3"/>
      <dgm:spPr/>
      <dgm:t>
        <a:bodyPr/>
        <a:lstStyle/>
        <a:p>
          <a:endParaRPr lang="en-US"/>
        </a:p>
      </dgm:t>
    </dgm:pt>
    <dgm:pt modelId="{C397E849-32F1-4EE5-8D46-B22D362DC3CB}" type="pres">
      <dgm:prSet presAssocID="{D7432F63-B81D-4BA1-9057-01F939908FB5}" presName="hierChild4" presStyleCnt="0"/>
      <dgm:spPr/>
    </dgm:pt>
    <dgm:pt modelId="{3983466C-012F-429D-8CE7-93BCC0DD3EE8}" type="pres">
      <dgm:prSet presAssocID="{D7432F63-B81D-4BA1-9057-01F939908FB5}" presName="hierChild5" presStyleCnt="0"/>
      <dgm:spPr/>
    </dgm:pt>
    <dgm:pt modelId="{EE7F7B35-97E1-4C74-A60F-5E8BEA56B69E}" type="pres">
      <dgm:prSet presAssocID="{FBB4FFF1-C9B5-44B1-9AF1-9356E55ECEA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10A3562-711B-40C6-942F-562CB4FF0D80}" type="pres">
      <dgm:prSet presAssocID="{A2083A92-E9FE-41C9-A808-B0323D47B75F}" presName="hierRoot2" presStyleCnt="0">
        <dgm:presLayoutVars>
          <dgm:hierBranch val="init"/>
        </dgm:presLayoutVars>
      </dgm:prSet>
      <dgm:spPr/>
    </dgm:pt>
    <dgm:pt modelId="{25BA2307-48CA-4F5C-BCD7-1658BF4DED82}" type="pres">
      <dgm:prSet presAssocID="{A2083A92-E9FE-41C9-A808-B0323D47B75F}" presName="rootComposite" presStyleCnt="0"/>
      <dgm:spPr/>
    </dgm:pt>
    <dgm:pt modelId="{4CC57CCC-57C5-4DA3-AF36-4630BC2AA994}" type="pres">
      <dgm:prSet presAssocID="{A2083A92-E9FE-41C9-A808-B0323D47B75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829790-116C-45E7-837B-37848DEA4314}" type="pres">
      <dgm:prSet presAssocID="{A2083A92-E9FE-41C9-A808-B0323D47B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A1468D1C-E32A-4CC6-B15D-DC6E5B3343F9}" type="pres">
      <dgm:prSet presAssocID="{A2083A92-E9FE-41C9-A808-B0323D47B75F}" presName="hierChild4" presStyleCnt="0"/>
      <dgm:spPr/>
    </dgm:pt>
    <dgm:pt modelId="{EBDB1DE7-84CA-4A22-8643-5BCA8F0A6F8F}" type="pres">
      <dgm:prSet presAssocID="{A2083A92-E9FE-41C9-A808-B0323D47B75F}" presName="hierChild5" presStyleCnt="0"/>
      <dgm:spPr/>
    </dgm:pt>
    <dgm:pt modelId="{149E6C55-ACEB-4505-80A0-7278386EB116}" type="pres">
      <dgm:prSet presAssocID="{C433EEBF-7CBC-4380-9D55-80E977E3E48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204DF0E-9584-4A51-91FD-D08B022152E1}" type="pres">
      <dgm:prSet presAssocID="{FC40096B-095C-418F-92B7-DCE0A3C40CBC}" presName="hierRoot2" presStyleCnt="0">
        <dgm:presLayoutVars>
          <dgm:hierBranch val="init"/>
        </dgm:presLayoutVars>
      </dgm:prSet>
      <dgm:spPr/>
    </dgm:pt>
    <dgm:pt modelId="{750D9B3F-EE88-40ED-B0A9-5DCC9D1AF32F}" type="pres">
      <dgm:prSet presAssocID="{FC40096B-095C-418F-92B7-DCE0A3C40CBC}" presName="rootComposite" presStyleCnt="0"/>
      <dgm:spPr/>
    </dgm:pt>
    <dgm:pt modelId="{3C923CF2-F651-4410-835C-DB1DDDF23F57}" type="pres">
      <dgm:prSet presAssocID="{FC40096B-095C-418F-92B7-DCE0A3C40C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9EEF5-272E-4857-91E4-E694AF597723}" type="pres">
      <dgm:prSet presAssocID="{FC40096B-095C-418F-92B7-DCE0A3C40CBC}" presName="rootConnector" presStyleLbl="node2" presStyleIdx="2" presStyleCnt="3"/>
      <dgm:spPr/>
      <dgm:t>
        <a:bodyPr/>
        <a:lstStyle/>
        <a:p>
          <a:endParaRPr lang="en-US"/>
        </a:p>
      </dgm:t>
    </dgm:pt>
    <dgm:pt modelId="{E6F959B2-4707-4F94-8DB8-60F41CD14CF3}" type="pres">
      <dgm:prSet presAssocID="{FC40096B-095C-418F-92B7-DCE0A3C40CBC}" presName="hierChild4" presStyleCnt="0"/>
      <dgm:spPr/>
    </dgm:pt>
    <dgm:pt modelId="{CA96C67F-8A68-4CE4-B386-55986C97017F}" type="pres">
      <dgm:prSet presAssocID="{FC40096B-095C-418F-92B7-DCE0A3C40CBC}" presName="hierChild5" presStyleCnt="0"/>
      <dgm:spPr/>
    </dgm:pt>
    <dgm:pt modelId="{EADDCCCC-DC01-4E15-A991-4EBA507E5366}" type="pres">
      <dgm:prSet presAssocID="{4F12FFAE-CB51-4A53-92FA-28ECAD6B06DD}" presName="hierChild3" presStyleCnt="0"/>
      <dgm:spPr/>
    </dgm:pt>
    <dgm:pt modelId="{23FAD2B2-043F-414A-9BF5-A5C7C614164E}" type="pres">
      <dgm:prSet presAssocID="{098FA7F1-E93C-47F9-9CA3-02F5A6C6FDE7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E2C21274-7A45-4B26-BA45-6FC89F9B3140}" type="pres">
      <dgm:prSet presAssocID="{CAC63C10-75BF-4287-AAB9-563402E9F572}" presName="hierRoot3" presStyleCnt="0">
        <dgm:presLayoutVars>
          <dgm:hierBranch val="init"/>
        </dgm:presLayoutVars>
      </dgm:prSet>
      <dgm:spPr/>
    </dgm:pt>
    <dgm:pt modelId="{D6CD65F7-BB95-4FF5-9667-1DC5E276F84D}" type="pres">
      <dgm:prSet presAssocID="{CAC63C10-75BF-4287-AAB9-563402E9F572}" presName="rootComposite3" presStyleCnt="0"/>
      <dgm:spPr/>
    </dgm:pt>
    <dgm:pt modelId="{D183929F-73BA-4FCC-9254-2739A86079DC}" type="pres">
      <dgm:prSet presAssocID="{CAC63C10-75BF-4287-AAB9-563402E9F57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70454B-57A9-4976-9498-1B45F95E90D5}" type="pres">
      <dgm:prSet presAssocID="{CAC63C10-75BF-4287-AAB9-563402E9F57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5FCBEE-86C4-43DF-95FE-C69B5864A1B5}" type="pres">
      <dgm:prSet presAssocID="{CAC63C10-75BF-4287-AAB9-563402E9F572}" presName="hierChild6" presStyleCnt="0"/>
      <dgm:spPr/>
    </dgm:pt>
    <dgm:pt modelId="{392F4FC8-53F7-47E0-AFC2-6DC3CBDD76A5}" type="pres">
      <dgm:prSet presAssocID="{CAC63C10-75BF-4287-AAB9-563402E9F572}" presName="hierChild7" presStyleCnt="0"/>
      <dgm:spPr/>
    </dgm:pt>
  </dgm:ptLst>
  <dgm:cxnLst>
    <dgm:cxn modelId="{E821E418-BE15-4A66-9E60-67B05A9A2A80}" type="presOf" srcId="{D7432F63-B81D-4BA1-9057-01F939908FB5}" destId="{5D89370C-E258-49EF-9CCD-4CD86E63B28B}" srcOrd="0" destOrd="0" presId="urn:microsoft.com/office/officeart/2005/8/layout/orgChart1"/>
    <dgm:cxn modelId="{B25B3899-5341-4C9B-836E-1E9DC3A60F95}" type="presOf" srcId="{FC40096B-095C-418F-92B7-DCE0A3C40CBC}" destId="{7959EEF5-272E-4857-91E4-E694AF597723}" srcOrd="1" destOrd="0" presId="urn:microsoft.com/office/officeart/2005/8/layout/orgChart1"/>
    <dgm:cxn modelId="{4B13F3CE-5A5D-4DE1-9398-7FE68DCCED05}" type="presOf" srcId="{4F12FFAE-CB51-4A53-92FA-28ECAD6B06DD}" destId="{8978A460-D521-4E51-9835-9E359FBE4B39}" srcOrd="1" destOrd="0" presId="urn:microsoft.com/office/officeart/2005/8/layout/orgChart1"/>
    <dgm:cxn modelId="{7305B317-5B81-48E2-AFC3-A0CF451AB042}" type="presOf" srcId="{C433EEBF-7CBC-4380-9D55-80E977E3E485}" destId="{149E6C55-ACEB-4505-80A0-7278386EB116}" srcOrd="0" destOrd="0" presId="urn:microsoft.com/office/officeart/2005/8/layout/orgChart1"/>
    <dgm:cxn modelId="{BD6C7F30-BBCB-4BC4-BEAC-290C511C46BF}" type="presOf" srcId="{A2083A92-E9FE-41C9-A808-B0323D47B75F}" destId="{2A829790-116C-45E7-837B-37848DEA4314}" srcOrd="1" destOrd="0" presId="urn:microsoft.com/office/officeart/2005/8/layout/orgChart1"/>
    <dgm:cxn modelId="{43BBE23F-CF04-4B1A-B0F4-41D23C85667C}" srcId="{4F12FFAE-CB51-4A53-92FA-28ECAD6B06DD}" destId="{D7432F63-B81D-4BA1-9057-01F939908FB5}" srcOrd="1" destOrd="0" parTransId="{6EB67B34-7F8D-4CD8-8B14-E701F178CFD5}" sibTransId="{ADF45494-1B07-4403-89DC-3C2E7D292152}"/>
    <dgm:cxn modelId="{EF5B3084-9C2A-4FD0-A206-8625ACA7018B}" srcId="{4F12FFAE-CB51-4A53-92FA-28ECAD6B06DD}" destId="{FC40096B-095C-418F-92B7-DCE0A3C40CBC}" srcOrd="3" destOrd="0" parTransId="{C433EEBF-7CBC-4380-9D55-80E977E3E485}" sibTransId="{D36F6EDF-26DB-478B-8B64-F77AD6D5D21F}"/>
    <dgm:cxn modelId="{C2862032-442C-4F24-96C7-865940C1B161}" type="presOf" srcId="{D7432F63-B81D-4BA1-9057-01F939908FB5}" destId="{360B1F08-D702-490D-9BF0-B825D4B751C6}" srcOrd="1" destOrd="0" presId="urn:microsoft.com/office/officeart/2005/8/layout/orgChart1"/>
    <dgm:cxn modelId="{D0783C01-FC39-465B-ABC1-326D8E4488A2}" type="presOf" srcId="{A2083A92-E9FE-41C9-A808-B0323D47B75F}" destId="{4CC57CCC-57C5-4DA3-AF36-4630BC2AA994}" srcOrd="0" destOrd="0" presId="urn:microsoft.com/office/officeart/2005/8/layout/orgChart1"/>
    <dgm:cxn modelId="{898D43CB-1437-4408-B156-A866D304737A}" type="presOf" srcId="{6EB67B34-7F8D-4CD8-8B14-E701F178CFD5}" destId="{2EF3169A-B10F-40C2-A8BC-CC1C8614D389}" srcOrd="0" destOrd="0" presId="urn:microsoft.com/office/officeart/2005/8/layout/orgChart1"/>
    <dgm:cxn modelId="{8E6A8767-2093-4B42-9CD9-982FB2F874C8}" type="presOf" srcId="{CAC63C10-75BF-4287-AAB9-563402E9F572}" destId="{5E70454B-57A9-4976-9498-1B45F95E90D5}" srcOrd="1" destOrd="0" presId="urn:microsoft.com/office/officeart/2005/8/layout/orgChart1"/>
    <dgm:cxn modelId="{CB30E8B2-9BEB-42B8-9DB0-2AE9438AB6A8}" type="presOf" srcId="{CAC63C10-75BF-4287-AAB9-563402E9F572}" destId="{D183929F-73BA-4FCC-9254-2739A86079DC}" srcOrd="0" destOrd="0" presId="urn:microsoft.com/office/officeart/2005/8/layout/orgChart1"/>
    <dgm:cxn modelId="{7350C931-9A63-4CFD-B3E8-5B933BEE878E}" type="presOf" srcId="{4F12FFAE-CB51-4A53-92FA-28ECAD6B06DD}" destId="{14C7381E-F1A6-473C-8759-33669C4DA126}" srcOrd="0" destOrd="0" presId="urn:microsoft.com/office/officeart/2005/8/layout/orgChart1"/>
    <dgm:cxn modelId="{08794B41-DCA6-431E-BA74-7C0CB648E4CC}" srcId="{E92CE13C-9102-4A04-BB60-E34886CD6048}" destId="{4F12FFAE-CB51-4A53-92FA-28ECAD6B06DD}" srcOrd="0" destOrd="0" parTransId="{40B22484-B875-4E26-A8E4-AACC4F116BB6}" sibTransId="{17334D13-D967-41B4-9B92-65A4610CD5AA}"/>
    <dgm:cxn modelId="{B4A8BB95-1E26-476F-B859-6CD7DA46B6B5}" type="presOf" srcId="{FBB4FFF1-C9B5-44B1-9AF1-9356E55ECEA5}" destId="{EE7F7B35-97E1-4C74-A60F-5E8BEA56B69E}" srcOrd="0" destOrd="0" presId="urn:microsoft.com/office/officeart/2005/8/layout/orgChart1"/>
    <dgm:cxn modelId="{288953ED-A8E8-46A2-BD21-7B5C54A95D92}" type="presOf" srcId="{E92CE13C-9102-4A04-BB60-E34886CD6048}" destId="{13812C91-7FD1-4476-BA6A-9D162E678CF6}" srcOrd="0" destOrd="0" presId="urn:microsoft.com/office/officeart/2005/8/layout/orgChart1"/>
    <dgm:cxn modelId="{480EAA57-524A-4F77-9E9E-8DB94D992FCD}" srcId="{4F12FFAE-CB51-4A53-92FA-28ECAD6B06DD}" destId="{CAC63C10-75BF-4287-AAB9-563402E9F572}" srcOrd="0" destOrd="0" parTransId="{098FA7F1-E93C-47F9-9CA3-02F5A6C6FDE7}" sibTransId="{EAA12CA8-D1D7-4BDD-9233-E3379E1AAB81}"/>
    <dgm:cxn modelId="{85ACCCD4-773B-4E5A-8E4E-5F08386E3925}" type="presOf" srcId="{FC40096B-095C-418F-92B7-DCE0A3C40CBC}" destId="{3C923CF2-F651-4410-835C-DB1DDDF23F57}" srcOrd="0" destOrd="0" presId="urn:microsoft.com/office/officeart/2005/8/layout/orgChart1"/>
    <dgm:cxn modelId="{72F4596D-C934-4C08-A2D6-CB9A63C9B03D}" type="presOf" srcId="{098FA7F1-E93C-47F9-9CA3-02F5A6C6FDE7}" destId="{23FAD2B2-043F-414A-9BF5-A5C7C614164E}" srcOrd="0" destOrd="0" presId="urn:microsoft.com/office/officeart/2005/8/layout/orgChart1"/>
    <dgm:cxn modelId="{C0108944-4919-43EB-8317-FB99D550A063}" srcId="{4F12FFAE-CB51-4A53-92FA-28ECAD6B06DD}" destId="{A2083A92-E9FE-41C9-A808-B0323D47B75F}" srcOrd="2" destOrd="0" parTransId="{FBB4FFF1-C9B5-44B1-9AF1-9356E55ECEA5}" sibTransId="{EADAFAB7-AF2B-4C0A-8DFA-7B47D1AE447A}"/>
    <dgm:cxn modelId="{35F07C76-8A5F-4B24-80E1-3A9A92FA55DB}" type="presParOf" srcId="{13812C91-7FD1-4476-BA6A-9D162E678CF6}" destId="{109CB18F-D422-4AB5-826B-850CCDC39C1A}" srcOrd="0" destOrd="0" presId="urn:microsoft.com/office/officeart/2005/8/layout/orgChart1"/>
    <dgm:cxn modelId="{0A661B08-CDA8-459E-A8EE-0872FDCF4B4F}" type="presParOf" srcId="{109CB18F-D422-4AB5-826B-850CCDC39C1A}" destId="{10C8775B-47B0-4AB8-B756-EF6847572E91}" srcOrd="0" destOrd="0" presId="urn:microsoft.com/office/officeart/2005/8/layout/orgChart1"/>
    <dgm:cxn modelId="{F60A923F-AFBD-4208-AFAD-00ACE6C0431A}" type="presParOf" srcId="{10C8775B-47B0-4AB8-B756-EF6847572E91}" destId="{14C7381E-F1A6-473C-8759-33669C4DA126}" srcOrd="0" destOrd="0" presId="urn:microsoft.com/office/officeart/2005/8/layout/orgChart1"/>
    <dgm:cxn modelId="{02E5F76C-999F-4E8D-A95D-7AED00177DD9}" type="presParOf" srcId="{10C8775B-47B0-4AB8-B756-EF6847572E91}" destId="{8978A460-D521-4E51-9835-9E359FBE4B39}" srcOrd="1" destOrd="0" presId="urn:microsoft.com/office/officeart/2005/8/layout/orgChart1"/>
    <dgm:cxn modelId="{1CD2C7C1-82BE-4DED-B846-9C1F3C181F5A}" type="presParOf" srcId="{109CB18F-D422-4AB5-826B-850CCDC39C1A}" destId="{34568EC6-5BAC-4E85-93FD-87D09606FEF8}" srcOrd="1" destOrd="0" presId="urn:microsoft.com/office/officeart/2005/8/layout/orgChart1"/>
    <dgm:cxn modelId="{2049F7E3-6DCF-4523-A5CB-5678B7E594E0}" type="presParOf" srcId="{34568EC6-5BAC-4E85-93FD-87D09606FEF8}" destId="{2EF3169A-B10F-40C2-A8BC-CC1C8614D389}" srcOrd="0" destOrd="0" presId="urn:microsoft.com/office/officeart/2005/8/layout/orgChart1"/>
    <dgm:cxn modelId="{D964B5C5-EB36-4FA3-8BC7-B5DE6C929F09}" type="presParOf" srcId="{34568EC6-5BAC-4E85-93FD-87D09606FEF8}" destId="{3B332051-022F-469B-8294-41F1B436F34B}" srcOrd="1" destOrd="0" presId="urn:microsoft.com/office/officeart/2005/8/layout/orgChart1"/>
    <dgm:cxn modelId="{9521481E-DB2B-4EF1-A976-98D0089B6872}" type="presParOf" srcId="{3B332051-022F-469B-8294-41F1B436F34B}" destId="{9DE37118-1203-4D78-AB33-D2C8E051E969}" srcOrd="0" destOrd="0" presId="urn:microsoft.com/office/officeart/2005/8/layout/orgChart1"/>
    <dgm:cxn modelId="{016F9999-24C2-4635-BF6D-8659D946D33B}" type="presParOf" srcId="{9DE37118-1203-4D78-AB33-D2C8E051E969}" destId="{5D89370C-E258-49EF-9CCD-4CD86E63B28B}" srcOrd="0" destOrd="0" presId="urn:microsoft.com/office/officeart/2005/8/layout/orgChart1"/>
    <dgm:cxn modelId="{3AB0ACBE-AFAC-4929-A9E2-BC555B37D237}" type="presParOf" srcId="{9DE37118-1203-4D78-AB33-D2C8E051E969}" destId="{360B1F08-D702-490D-9BF0-B825D4B751C6}" srcOrd="1" destOrd="0" presId="urn:microsoft.com/office/officeart/2005/8/layout/orgChart1"/>
    <dgm:cxn modelId="{9B077969-B202-4221-9292-8F80CEA64944}" type="presParOf" srcId="{3B332051-022F-469B-8294-41F1B436F34B}" destId="{C397E849-32F1-4EE5-8D46-B22D362DC3CB}" srcOrd="1" destOrd="0" presId="urn:microsoft.com/office/officeart/2005/8/layout/orgChart1"/>
    <dgm:cxn modelId="{5C6FAE3E-EBE8-43D8-A53F-99A91449D652}" type="presParOf" srcId="{3B332051-022F-469B-8294-41F1B436F34B}" destId="{3983466C-012F-429D-8CE7-93BCC0DD3EE8}" srcOrd="2" destOrd="0" presId="urn:microsoft.com/office/officeart/2005/8/layout/orgChart1"/>
    <dgm:cxn modelId="{B2AA4EB7-08D6-4E33-B6FA-052C8DDECA5E}" type="presParOf" srcId="{34568EC6-5BAC-4E85-93FD-87D09606FEF8}" destId="{EE7F7B35-97E1-4C74-A60F-5E8BEA56B69E}" srcOrd="2" destOrd="0" presId="urn:microsoft.com/office/officeart/2005/8/layout/orgChart1"/>
    <dgm:cxn modelId="{859D1128-BB9F-4AEA-8693-FE2CF0A6B1AF}" type="presParOf" srcId="{34568EC6-5BAC-4E85-93FD-87D09606FEF8}" destId="{A10A3562-711B-40C6-942F-562CB4FF0D80}" srcOrd="3" destOrd="0" presId="urn:microsoft.com/office/officeart/2005/8/layout/orgChart1"/>
    <dgm:cxn modelId="{53ABB99F-5BD3-426D-BF7D-F6D9CC01B0EF}" type="presParOf" srcId="{A10A3562-711B-40C6-942F-562CB4FF0D80}" destId="{25BA2307-48CA-4F5C-BCD7-1658BF4DED82}" srcOrd="0" destOrd="0" presId="urn:microsoft.com/office/officeart/2005/8/layout/orgChart1"/>
    <dgm:cxn modelId="{671C62F4-EDD4-496B-AA7D-5D92E5A91751}" type="presParOf" srcId="{25BA2307-48CA-4F5C-BCD7-1658BF4DED82}" destId="{4CC57CCC-57C5-4DA3-AF36-4630BC2AA994}" srcOrd="0" destOrd="0" presId="urn:microsoft.com/office/officeart/2005/8/layout/orgChart1"/>
    <dgm:cxn modelId="{7398D327-6F2C-4675-8F50-2625E7D96AAA}" type="presParOf" srcId="{25BA2307-48CA-4F5C-BCD7-1658BF4DED82}" destId="{2A829790-116C-45E7-837B-37848DEA4314}" srcOrd="1" destOrd="0" presId="urn:microsoft.com/office/officeart/2005/8/layout/orgChart1"/>
    <dgm:cxn modelId="{64A74235-B9D2-4344-9042-25050C2F787A}" type="presParOf" srcId="{A10A3562-711B-40C6-942F-562CB4FF0D80}" destId="{A1468D1C-E32A-4CC6-B15D-DC6E5B3343F9}" srcOrd="1" destOrd="0" presId="urn:microsoft.com/office/officeart/2005/8/layout/orgChart1"/>
    <dgm:cxn modelId="{546A9E71-5BE5-4384-B4E7-628A2CDF8512}" type="presParOf" srcId="{A10A3562-711B-40C6-942F-562CB4FF0D80}" destId="{EBDB1DE7-84CA-4A22-8643-5BCA8F0A6F8F}" srcOrd="2" destOrd="0" presId="urn:microsoft.com/office/officeart/2005/8/layout/orgChart1"/>
    <dgm:cxn modelId="{B7CB5597-EB61-4F5D-8C47-F18DA8EBF155}" type="presParOf" srcId="{34568EC6-5BAC-4E85-93FD-87D09606FEF8}" destId="{149E6C55-ACEB-4505-80A0-7278386EB116}" srcOrd="4" destOrd="0" presId="urn:microsoft.com/office/officeart/2005/8/layout/orgChart1"/>
    <dgm:cxn modelId="{F9A7AF9E-0966-426A-AE85-2D9E569CFEF2}" type="presParOf" srcId="{34568EC6-5BAC-4E85-93FD-87D09606FEF8}" destId="{A204DF0E-9584-4A51-91FD-D08B022152E1}" srcOrd="5" destOrd="0" presId="urn:microsoft.com/office/officeart/2005/8/layout/orgChart1"/>
    <dgm:cxn modelId="{3FBD8D19-AD7B-4E84-8DF5-CB9F43A32F8F}" type="presParOf" srcId="{A204DF0E-9584-4A51-91FD-D08B022152E1}" destId="{750D9B3F-EE88-40ED-B0A9-5DCC9D1AF32F}" srcOrd="0" destOrd="0" presId="urn:microsoft.com/office/officeart/2005/8/layout/orgChart1"/>
    <dgm:cxn modelId="{AE9B9344-9F08-48A8-821D-FD4E5FC9860F}" type="presParOf" srcId="{750D9B3F-EE88-40ED-B0A9-5DCC9D1AF32F}" destId="{3C923CF2-F651-4410-835C-DB1DDDF23F57}" srcOrd="0" destOrd="0" presId="urn:microsoft.com/office/officeart/2005/8/layout/orgChart1"/>
    <dgm:cxn modelId="{0B2697BB-CF52-4A7A-9051-8871FCBA0DBA}" type="presParOf" srcId="{750D9B3F-EE88-40ED-B0A9-5DCC9D1AF32F}" destId="{7959EEF5-272E-4857-91E4-E694AF597723}" srcOrd="1" destOrd="0" presId="urn:microsoft.com/office/officeart/2005/8/layout/orgChart1"/>
    <dgm:cxn modelId="{0F6DBED1-37EB-444A-8456-04E7CA848D6B}" type="presParOf" srcId="{A204DF0E-9584-4A51-91FD-D08B022152E1}" destId="{E6F959B2-4707-4F94-8DB8-60F41CD14CF3}" srcOrd="1" destOrd="0" presId="urn:microsoft.com/office/officeart/2005/8/layout/orgChart1"/>
    <dgm:cxn modelId="{CB915903-A2A6-4965-95F1-3A17FF113E14}" type="presParOf" srcId="{A204DF0E-9584-4A51-91FD-D08B022152E1}" destId="{CA96C67F-8A68-4CE4-B386-55986C97017F}" srcOrd="2" destOrd="0" presId="urn:microsoft.com/office/officeart/2005/8/layout/orgChart1"/>
    <dgm:cxn modelId="{C18665CF-5F1C-46FB-A785-F51FA86A519C}" type="presParOf" srcId="{109CB18F-D422-4AB5-826B-850CCDC39C1A}" destId="{EADDCCCC-DC01-4E15-A991-4EBA507E5366}" srcOrd="2" destOrd="0" presId="urn:microsoft.com/office/officeart/2005/8/layout/orgChart1"/>
    <dgm:cxn modelId="{52D17C1A-0344-4E2D-BD81-7BB4C5BD9B5A}" type="presParOf" srcId="{EADDCCCC-DC01-4E15-A991-4EBA507E5366}" destId="{23FAD2B2-043F-414A-9BF5-A5C7C614164E}" srcOrd="0" destOrd="0" presId="urn:microsoft.com/office/officeart/2005/8/layout/orgChart1"/>
    <dgm:cxn modelId="{41304F6A-9B10-40F9-B00B-7372CAB1F347}" type="presParOf" srcId="{EADDCCCC-DC01-4E15-A991-4EBA507E5366}" destId="{E2C21274-7A45-4B26-BA45-6FC89F9B3140}" srcOrd="1" destOrd="0" presId="urn:microsoft.com/office/officeart/2005/8/layout/orgChart1"/>
    <dgm:cxn modelId="{1908C39F-3AFA-41F7-A533-EB1F3AF91AC9}" type="presParOf" srcId="{E2C21274-7A45-4B26-BA45-6FC89F9B3140}" destId="{D6CD65F7-BB95-4FF5-9667-1DC5E276F84D}" srcOrd="0" destOrd="0" presId="urn:microsoft.com/office/officeart/2005/8/layout/orgChart1"/>
    <dgm:cxn modelId="{4630A193-7CA1-43B7-B848-5B0E1D087044}" type="presParOf" srcId="{D6CD65F7-BB95-4FF5-9667-1DC5E276F84D}" destId="{D183929F-73BA-4FCC-9254-2739A86079DC}" srcOrd="0" destOrd="0" presId="urn:microsoft.com/office/officeart/2005/8/layout/orgChart1"/>
    <dgm:cxn modelId="{85B59950-72E4-4EBB-BB19-500ACD51E773}" type="presParOf" srcId="{D6CD65F7-BB95-4FF5-9667-1DC5E276F84D}" destId="{5E70454B-57A9-4976-9498-1B45F95E90D5}" srcOrd="1" destOrd="0" presId="urn:microsoft.com/office/officeart/2005/8/layout/orgChart1"/>
    <dgm:cxn modelId="{1B827DF9-84F0-48E6-A2C8-81DD4821C2F5}" type="presParOf" srcId="{E2C21274-7A45-4B26-BA45-6FC89F9B3140}" destId="{405FCBEE-86C4-43DF-95FE-C69B5864A1B5}" srcOrd="1" destOrd="0" presId="urn:microsoft.com/office/officeart/2005/8/layout/orgChart1"/>
    <dgm:cxn modelId="{C0286F3B-3834-4009-A0A2-46A9C8291764}" type="presParOf" srcId="{E2C21274-7A45-4B26-BA45-6FC89F9B3140}" destId="{392F4FC8-53F7-47E0-AFC2-6DC3CBDD7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CE13C-9102-4A04-BB60-E34886CD604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2FFAE-CB51-4A53-92FA-28ECAD6B06DD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40B22484-B875-4E26-A8E4-AACC4F116BB6}" type="parTrans" cxnId="{08794B41-DCA6-431E-BA74-7C0CB648E4CC}">
      <dgm:prSet/>
      <dgm:spPr/>
      <dgm:t>
        <a:bodyPr/>
        <a:lstStyle/>
        <a:p>
          <a:endParaRPr lang="en-US"/>
        </a:p>
      </dgm:t>
    </dgm:pt>
    <dgm:pt modelId="{17334D13-D967-41B4-9B92-65A4610CD5AA}" type="sibTrans" cxnId="{08794B41-DCA6-431E-BA74-7C0CB648E4CC}">
      <dgm:prSet/>
      <dgm:spPr/>
      <dgm:t>
        <a:bodyPr/>
        <a:lstStyle/>
        <a:p>
          <a:endParaRPr lang="en-US"/>
        </a:p>
      </dgm:t>
    </dgm:pt>
    <dgm:pt modelId="{CAC63C10-75BF-4287-AAB9-563402E9F572}" type="asst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98FA7F1-E93C-47F9-9CA3-02F5A6C6FDE7}" type="parTrans" cxnId="{480EAA57-524A-4F77-9E9E-8DB94D992FCD}">
      <dgm:prSet/>
      <dgm:spPr/>
      <dgm:t>
        <a:bodyPr/>
        <a:lstStyle/>
        <a:p>
          <a:endParaRPr lang="en-US"/>
        </a:p>
      </dgm:t>
    </dgm:pt>
    <dgm:pt modelId="{EAA12CA8-D1D7-4BDD-9233-E3379E1AAB81}" type="sibTrans" cxnId="{480EAA57-524A-4F77-9E9E-8DB94D992FCD}">
      <dgm:prSet/>
      <dgm:spPr/>
      <dgm:t>
        <a:bodyPr/>
        <a:lstStyle/>
        <a:p>
          <a:endParaRPr lang="en-US"/>
        </a:p>
      </dgm:t>
    </dgm:pt>
    <dgm:pt modelId="{D7432F63-B81D-4BA1-9057-01F939908FB5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EB67B34-7F8D-4CD8-8B14-E701F178CFD5}" type="parTrans" cxnId="{43BBE23F-CF04-4B1A-B0F4-41D23C85667C}">
      <dgm:prSet/>
      <dgm:spPr/>
      <dgm:t>
        <a:bodyPr/>
        <a:lstStyle/>
        <a:p>
          <a:endParaRPr lang="en-US"/>
        </a:p>
      </dgm:t>
    </dgm:pt>
    <dgm:pt modelId="{ADF45494-1B07-4403-89DC-3C2E7D292152}" type="sibTrans" cxnId="{43BBE23F-CF04-4B1A-B0F4-41D23C85667C}">
      <dgm:prSet/>
      <dgm:spPr/>
      <dgm:t>
        <a:bodyPr/>
        <a:lstStyle/>
        <a:p>
          <a:endParaRPr lang="en-US"/>
        </a:p>
      </dgm:t>
    </dgm:pt>
    <dgm:pt modelId="{A2083A92-E9FE-41C9-A808-B0323D47B75F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FBB4FFF1-C9B5-44B1-9AF1-9356E55ECEA5}" type="parTrans" cxnId="{C0108944-4919-43EB-8317-FB99D550A063}">
      <dgm:prSet/>
      <dgm:spPr/>
      <dgm:t>
        <a:bodyPr/>
        <a:lstStyle/>
        <a:p>
          <a:endParaRPr lang="en-US"/>
        </a:p>
      </dgm:t>
    </dgm:pt>
    <dgm:pt modelId="{EADAFAB7-AF2B-4C0A-8DFA-7B47D1AE447A}" type="sibTrans" cxnId="{C0108944-4919-43EB-8317-FB99D550A063}">
      <dgm:prSet/>
      <dgm:spPr/>
      <dgm:t>
        <a:bodyPr/>
        <a:lstStyle/>
        <a:p>
          <a:endParaRPr lang="en-US"/>
        </a:p>
      </dgm:t>
    </dgm:pt>
    <dgm:pt modelId="{FC40096B-095C-418F-92B7-DCE0A3C40CBC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C433EEBF-7CBC-4380-9D55-80E977E3E485}" type="parTrans" cxnId="{EF5B3084-9C2A-4FD0-A206-8625ACA7018B}">
      <dgm:prSet/>
      <dgm:spPr/>
      <dgm:t>
        <a:bodyPr/>
        <a:lstStyle/>
        <a:p>
          <a:endParaRPr lang="en-US"/>
        </a:p>
      </dgm:t>
    </dgm:pt>
    <dgm:pt modelId="{D36F6EDF-26DB-478B-8B64-F77AD6D5D21F}" type="sibTrans" cxnId="{EF5B3084-9C2A-4FD0-A206-8625ACA7018B}">
      <dgm:prSet/>
      <dgm:spPr/>
      <dgm:t>
        <a:bodyPr/>
        <a:lstStyle/>
        <a:p>
          <a:endParaRPr lang="en-US"/>
        </a:p>
      </dgm:t>
    </dgm:pt>
    <dgm:pt modelId="{13812C91-7FD1-4476-BA6A-9D162E678CF6}" type="pres">
      <dgm:prSet presAssocID="{E92CE13C-9102-4A04-BB60-E34886CD60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9CB18F-D422-4AB5-826B-850CCDC39C1A}" type="pres">
      <dgm:prSet presAssocID="{4F12FFAE-CB51-4A53-92FA-28ECAD6B06DD}" presName="hierRoot1" presStyleCnt="0">
        <dgm:presLayoutVars>
          <dgm:hierBranch val="init"/>
        </dgm:presLayoutVars>
      </dgm:prSet>
      <dgm:spPr/>
    </dgm:pt>
    <dgm:pt modelId="{10C8775B-47B0-4AB8-B756-EF6847572E91}" type="pres">
      <dgm:prSet presAssocID="{4F12FFAE-CB51-4A53-92FA-28ECAD6B06DD}" presName="rootComposite1" presStyleCnt="0"/>
      <dgm:spPr/>
    </dgm:pt>
    <dgm:pt modelId="{14C7381E-F1A6-473C-8759-33669C4DA126}" type="pres">
      <dgm:prSet presAssocID="{4F12FFAE-CB51-4A53-92FA-28ECAD6B06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8A460-D521-4E51-9835-9E359FBE4B39}" type="pres">
      <dgm:prSet presAssocID="{4F12FFAE-CB51-4A53-92FA-28ECAD6B06D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568EC6-5BAC-4E85-93FD-87D09606FEF8}" type="pres">
      <dgm:prSet presAssocID="{4F12FFAE-CB51-4A53-92FA-28ECAD6B06DD}" presName="hierChild2" presStyleCnt="0"/>
      <dgm:spPr/>
    </dgm:pt>
    <dgm:pt modelId="{2EF3169A-B10F-40C2-A8BC-CC1C8614D389}" type="pres">
      <dgm:prSet presAssocID="{6EB67B34-7F8D-4CD8-8B14-E701F178CFD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B332051-022F-469B-8294-41F1B436F34B}" type="pres">
      <dgm:prSet presAssocID="{D7432F63-B81D-4BA1-9057-01F939908FB5}" presName="hierRoot2" presStyleCnt="0">
        <dgm:presLayoutVars>
          <dgm:hierBranch val="init"/>
        </dgm:presLayoutVars>
      </dgm:prSet>
      <dgm:spPr/>
    </dgm:pt>
    <dgm:pt modelId="{9DE37118-1203-4D78-AB33-D2C8E051E969}" type="pres">
      <dgm:prSet presAssocID="{D7432F63-B81D-4BA1-9057-01F939908FB5}" presName="rootComposite" presStyleCnt="0"/>
      <dgm:spPr/>
    </dgm:pt>
    <dgm:pt modelId="{5D89370C-E258-49EF-9CCD-4CD86E63B28B}" type="pres">
      <dgm:prSet presAssocID="{D7432F63-B81D-4BA1-9057-01F939908F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B1F08-D702-490D-9BF0-B825D4B751C6}" type="pres">
      <dgm:prSet presAssocID="{D7432F63-B81D-4BA1-9057-01F939908FB5}" presName="rootConnector" presStyleLbl="node2" presStyleIdx="0" presStyleCnt="3"/>
      <dgm:spPr/>
      <dgm:t>
        <a:bodyPr/>
        <a:lstStyle/>
        <a:p>
          <a:endParaRPr lang="en-US"/>
        </a:p>
      </dgm:t>
    </dgm:pt>
    <dgm:pt modelId="{C397E849-32F1-4EE5-8D46-B22D362DC3CB}" type="pres">
      <dgm:prSet presAssocID="{D7432F63-B81D-4BA1-9057-01F939908FB5}" presName="hierChild4" presStyleCnt="0"/>
      <dgm:spPr/>
    </dgm:pt>
    <dgm:pt modelId="{3983466C-012F-429D-8CE7-93BCC0DD3EE8}" type="pres">
      <dgm:prSet presAssocID="{D7432F63-B81D-4BA1-9057-01F939908FB5}" presName="hierChild5" presStyleCnt="0"/>
      <dgm:spPr/>
    </dgm:pt>
    <dgm:pt modelId="{EE7F7B35-97E1-4C74-A60F-5E8BEA56B69E}" type="pres">
      <dgm:prSet presAssocID="{FBB4FFF1-C9B5-44B1-9AF1-9356E55ECEA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10A3562-711B-40C6-942F-562CB4FF0D80}" type="pres">
      <dgm:prSet presAssocID="{A2083A92-E9FE-41C9-A808-B0323D47B75F}" presName="hierRoot2" presStyleCnt="0">
        <dgm:presLayoutVars>
          <dgm:hierBranch val="init"/>
        </dgm:presLayoutVars>
      </dgm:prSet>
      <dgm:spPr/>
    </dgm:pt>
    <dgm:pt modelId="{25BA2307-48CA-4F5C-BCD7-1658BF4DED82}" type="pres">
      <dgm:prSet presAssocID="{A2083A92-E9FE-41C9-A808-B0323D47B75F}" presName="rootComposite" presStyleCnt="0"/>
      <dgm:spPr/>
    </dgm:pt>
    <dgm:pt modelId="{4CC57CCC-57C5-4DA3-AF36-4630BC2AA994}" type="pres">
      <dgm:prSet presAssocID="{A2083A92-E9FE-41C9-A808-B0323D47B75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829790-116C-45E7-837B-37848DEA4314}" type="pres">
      <dgm:prSet presAssocID="{A2083A92-E9FE-41C9-A808-B0323D47B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A1468D1C-E32A-4CC6-B15D-DC6E5B3343F9}" type="pres">
      <dgm:prSet presAssocID="{A2083A92-E9FE-41C9-A808-B0323D47B75F}" presName="hierChild4" presStyleCnt="0"/>
      <dgm:spPr/>
    </dgm:pt>
    <dgm:pt modelId="{EBDB1DE7-84CA-4A22-8643-5BCA8F0A6F8F}" type="pres">
      <dgm:prSet presAssocID="{A2083A92-E9FE-41C9-A808-B0323D47B75F}" presName="hierChild5" presStyleCnt="0"/>
      <dgm:spPr/>
    </dgm:pt>
    <dgm:pt modelId="{149E6C55-ACEB-4505-80A0-7278386EB116}" type="pres">
      <dgm:prSet presAssocID="{C433EEBF-7CBC-4380-9D55-80E977E3E48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204DF0E-9584-4A51-91FD-D08B022152E1}" type="pres">
      <dgm:prSet presAssocID="{FC40096B-095C-418F-92B7-DCE0A3C40CBC}" presName="hierRoot2" presStyleCnt="0">
        <dgm:presLayoutVars>
          <dgm:hierBranch val="init"/>
        </dgm:presLayoutVars>
      </dgm:prSet>
      <dgm:spPr/>
    </dgm:pt>
    <dgm:pt modelId="{750D9B3F-EE88-40ED-B0A9-5DCC9D1AF32F}" type="pres">
      <dgm:prSet presAssocID="{FC40096B-095C-418F-92B7-DCE0A3C40CBC}" presName="rootComposite" presStyleCnt="0"/>
      <dgm:spPr/>
    </dgm:pt>
    <dgm:pt modelId="{3C923CF2-F651-4410-835C-DB1DDDF23F57}" type="pres">
      <dgm:prSet presAssocID="{FC40096B-095C-418F-92B7-DCE0A3C40C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9EEF5-272E-4857-91E4-E694AF597723}" type="pres">
      <dgm:prSet presAssocID="{FC40096B-095C-418F-92B7-DCE0A3C40CBC}" presName="rootConnector" presStyleLbl="node2" presStyleIdx="2" presStyleCnt="3"/>
      <dgm:spPr/>
      <dgm:t>
        <a:bodyPr/>
        <a:lstStyle/>
        <a:p>
          <a:endParaRPr lang="en-US"/>
        </a:p>
      </dgm:t>
    </dgm:pt>
    <dgm:pt modelId="{E6F959B2-4707-4F94-8DB8-60F41CD14CF3}" type="pres">
      <dgm:prSet presAssocID="{FC40096B-095C-418F-92B7-DCE0A3C40CBC}" presName="hierChild4" presStyleCnt="0"/>
      <dgm:spPr/>
    </dgm:pt>
    <dgm:pt modelId="{CA96C67F-8A68-4CE4-B386-55986C97017F}" type="pres">
      <dgm:prSet presAssocID="{FC40096B-095C-418F-92B7-DCE0A3C40CBC}" presName="hierChild5" presStyleCnt="0"/>
      <dgm:spPr/>
    </dgm:pt>
    <dgm:pt modelId="{EADDCCCC-DC01-4E15-A991-4EBA507E5366}" type="pres">
      <dgm:prSet presAssocID="{4F12FFAE-CB51-4A53-92FA-28ECAD6B06DD}" presName="hierChild3" presStyleCnt="0"/>
      <dgm:spPr/>
    </dgm:pt>
    <dgm:pt modelId="{23FAD2B2-043F-414A-9BF5-A5C7C614164E}" type="pres">
      <dgm:prSet presAssocID="{098FA7F1-E93C-47F9-9CA3-02F5A6C6FDE7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E2C21274-7A45-4B26-BA45-6FC89F9B3140}" type="pres">
      <dgm:prSet presAssocID="{CAC63C10-75BF-4287-AAB9-563402E9F572}" presName="hierRoot3" presStyleCnt="0">
        <dgm:presLayoutVars>
          <dgm:hierBranch val="init"/>
        </dgm:presLayoutVars>
      </dgm:prSet>
      <dgm:spPr/>
    </dgm:pt>
    <dgm:pt modelId="{D6CD65F7-BB95-4FF5-9667-1DC5E276F84D}" type="pres">
      <dgm:prSet presAssocID="{CAC63C10-75BF-4287-AAB9-563402E9F572}" presName="rootComposite3" presStyleCnt="0"/>
      <dgm:spPr/>
    </dgm:pt>
    <dgm:pt modelId="{D183929F-73BA-4FCC-9254-2739A86079DC}" type="pres">
      <dgm:prSet presAssocID="{CAC63C10-75BF-4287-AAB9-563402E9F57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70454B-57A9-4976-9498-1B45F95E90D5}" type="pres">
      <dgm:prSet presAssocID="{CAC63C10-75BF-4287-AAB9-563402E9F57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5FCBEE-86C4-43DF-95FE-C69B5864A1B5}" type="pres">
      <dgm:prSet presAssocID="{CAC63C10-75BF-4287-AAB9-563402E9F572}" presName="hierChild6" presStyleCnt="0"/>
      <dgm:spPr/>
    </dgm:pt>
    <dgm:pt modelId="{392F4FC8-53F7-47E0-AFC2-6DC3CBDD76A5}" type="pres">
      <dgm:prSet presAssocID="{CAC63C10-75BF-4287-AAB9-563402E9F572}" presName="hierChild7" presStyleCnt="0"/>
      <dgm:spPr/>
    </dgm:pt>
  </dgm:ptLst>
  <dgm:cxnLst>
    <dgm:cxn modelId="{71834DE3-ECCD-4311-9072-2E6DF733AB97}" type="presOf" srcId="{4F12FFAE-CB51-4A53-92FA-28ECAD6B06DD}" destId="{14C7381E-F1A6-473C-8759-33669C4DA126}" srcOrd="0" destOrd="0" presId="urn:microsoft.com/office/officeart/2005/8/layout/orgChart1"/>
    <dgm:cxn modelId="{43BBE23F-CF04-4B1A-B0F4-41D23C85667C}" srcId="{4F12FFAE-CB51-4A53-92FA-28ECAD6B06DD}" destId="{D7432F63-B81D-4BA1-9057-01F939908FB5}" srcOrd="1" destOrd="0" parTransId="{6EB67B34-7F8D-4CD8-8B14-E701F178CFD5}" sibTransId="{ADF45494-1B07-4403-89DC-3C2E7D292152}"/>
    <dgm:cxn modelId="{EF5B3084-9C2A-4FD0-A206-8625ACA7018B}" srcId="{4F12FFAE-CB51-4A53-92FA-28ECAD6B06DD}" destId="{FC40096B-095C-418F-92B7-DCE0A3C40CBC}" srcOrd="3" destOrd="0" parTransId="{C433EEBF-7CBC-4380-9D55-80E977E3E485}" sibTransId="{D36F6EDF-26DB-478B-8B64-F77AD6D5D21F}"/>
    <dgm:cxn modelId="{E28BF68F-A7E7-4BF7-BC46-D17DF3BE6256}" type="presOf" srcId="{CAC63C10-75BF-4287-AAB9-563402E9F572}" destId="{5E70454B-57A9-4976-9498-1B45F95E90D5}" srcOrd="1" destOrd="0" presId="urn:microsoft.com/office/officeart/2005/8/layout/orgChart1"/>
    <dgm:cxn modelId="{47A456F7-9846-42D6-9BA5-DB7E6815111A}" type="presOf" srcId="{098FA7F1-E93C-47F9-9CA3-02F5A6C6FDE7}" destId="{23FAD2B2-043F-414A-9BF5-A5C7C614164E}" srcOrd="0" destOrd="0" presId="urn:microsoft.com/office/officeart/2005/8/layout/orgChart1"/>
    <dgm:cxn modelId="{F66323CD-F49E-4C86-8907-DDA748C3CBAE}" type="presOf" srcId="{A2083A92-E9FE-41C9-A808-B0323D47B75F}" destId="{2A829790-116C-45E7-837B-37848DEA4314}" srcOrd="1" destOrd="0" presId="urn:microsoft.com/office/officeart/2005/8/layout/orgChart1"/>
    <dgm:cxn modelId="{E5E26C31-4085-490B-8FB7-817FED222E5B}" type="presOf" srcId="{6EB67B34-7F8D-4CD8-8B14-E701F178CFD5}" destId="{2EF3169A-B10F-40C2-A8BC-CC1C8614D389}" srcOrd="0" destOrd="0" presId="urn:microsoft.com/office/officeart/2005/8/layout/orgChart1"/>
    <dgm:cxn modelId="{6592449F-79A4-4941-8445-A160C3A49CDA}" type="presOf" srcId="{4F12FFAE-CB51-4A53-92FA-28ECAD6B06DD}" destId="{8978A460-D521-4E51-9835-9E359FBE4B39}" srcOrd="1" destOrd="0" presId="urn:microsoft.com/office/officeart/2005/8/layout/orgChart1"/>
    <dgm:cxn modelId="{01489671-8019-49FF-8FC2-F0A3053EC08C}" type="presOf" srcId="{E92CE13C-9102-4A04-BB60-E34886CD6048}" destId="{13812C91-7FD1-4476-BA6A-9D162E678CF6}" srcOrd="0" destOrd="0" presId="urn:microsoft.com/office/officeart/2005/8/layout/orgChart1"/>
    <dgm:cxn modelId="{70FB47C5-C6B3-43FE-9116-1DE61D133A01}" type="presOf" srcId="{FC40096B-095C-418F-92B7-DCE0A3C40CBC}" destId="{3C923CF2-F651-4410-835C-DB1DDDF23F57}" srcOrd="0" destOrd="0" presId="urn:microsoft.com/office/officeart/2005/8/layout/orgChart1"/>
    <dgm:cxn modelId="{5E2F6F95-6093-441E-8F64-DDEA25E6D71B}" type="presOf" srcId="{CAC63C10-75BF-4287-AAB9-563402E9F572}" destId="{D183929F-73BA-4FCC-9254-2739A86079DC}" srcOrd="0" destOrd="0" presId="urn:microsoft.com/office/officeart/2005/8/layout/orgChart1"/>
    <dgm:cxn modelId="{A19700C5-E91E-4271-9BDF-83CCB7D27D62}" type="presOf" srcId="{D7432F63-B81D-4BA1-9057-01F939908FB5}" destId="{5D89370C-E258-49EF-9CCD-4CD86E63B28B}" srcOrd="0" destOrd="0" presId="urn:microsoft.com/office/officeart/2005/8/layout/orgChart1"/>
    <dgm:cxn modelId="{08794B41-DCA6-431E-BA74-7C0CB648E4CC}" srcId="{E92CE13C-9102-4A04-BB60-E34886CD6048}" destId="{4F12FFAE-CB51-4A53-92FA-28ECAD6B06DD}" srcOrd="0" destOrd="0" parTransId="{40B22484-B875-4E26-A8E4-AACC4F116BB6}" sibTransId="{17334D13-D967-41B4-9B92-65A4610CD5AA}"/>
    <dgm:cxn modelId="{1D23D877-FD8C-455D-AEE2-F6D81352161A}" type="presOf" srcId="{A2083A92-E9FE-41C9-A808-B0323D47B75F}" destId="{4CC57CCC-57C5-4DA3-AF36-4630BC2AA994}" srcOrd="0" destOrd="0" presId="urn:microsoft.com/office/officeart/2005/8/layout/orgChart1"/>
    <dgm:cxn modelId="{480EAA57-524A-4F77-9E9E-8DB94D992FCD}" srcId="{4F12FFAE-CB51-4A53-92FA-28ECAD6B06DD}" destId="{CAC63C10-75BF-4287-AAB9-563402E9F572}" srcOrd="0" destOrd="0" parTransId="{098FA7F1-E93C-47F9-9CA3-02F5A6C6FDE7}" sibTransId="{EAA12CA8-D1D7-4BDD-9233-E3379E1AAB81}"/>
    <dgm:cxn modelId="{2C1E83E6-AD25-4974-AFE5-4881077B07EF}" type="presOf" srcId="{FC40096B-095C-418F-92B7-DCE0A3C40CBC}" destId="{7959EEF5-272E-4857-91E4-E694AF597723}" srcOrd="1" destOrd="0" presId="urn:microsoft.com/office/officeart/2005/8/layout/orgChart1"/>
    <dgm:cxn modelId="{5651AF1A-B7AA-4AFB-B86D-ED0E79D322A4}" type="presOf" srcId="{D7432F63-B81D-4BA1-9057-01F939908FB5}" destId="{360B1F08-D702-490D-9BF0-B825D4B751C6}" srcOrd="1" destOrd="0" presId="urn:microsoft.com/office/officeart/2005/8/layout/orgChart1"/>
    <dgm:cxn modelId="{EB8A0C33-D912-4AF2-97AB-5E1AADF7F1A3}" type="presOf" srcId="{C433EEBF-7CBC-4380-9D55-80E977E3E485}" destId="{149E6C55-ACEB-4505-80A0-7278386EB116}" srcOrd="0" destOrd="0" presId="urn:microsoft.com/office/officeart/2005/8/layout/orgChart1"/>
    <dgm:cxn modelId="{C0108944-4919-43EB-8317-FB99D550A063}" srcId="{4F12FFAE-CB51-4A53-92FA-28ECAD6B06DD}" destId="{A2083A92-E9FE-41C9-A808-B0323D47B75F}" srcOrd="2" destOrd="0" parTransId="{FBB4FFF1-C9B5-44B1-9AF1-9356E55ECEA5}" sibTransId="{EADAFAB7-AF2B-4C0A-8DFA-7B47D1AE447A}"/>
    <dgm:cxn modelId="{B6412D7B-036E-43B8-A513-018DE1466088}" type="presOf" srcId="{FBB4FFF1-C9B5-44B1-9AF1-9356E55ECEA5}" destId="{EE7F7B35-97E1-4C74-A60F-5E8BEA56B69E}" srcOrd="0" destOrd="0" presId="urn:microsoft.com/office/officeart/2005/8/layout/orgChart1"/>
    <dgm:cxn modelId="{AA1D9E60-3E3A-4BF9-AB5B-8236DAA5A327}" type="presParOf" srcId="{13812C91-7FD1-4476-BA6A-9D162E678CF6}" destId="{109CB18F-D422-4AB5-826B-850CCDC39C1A}" srcOrd="0" destOrd="0" presId="urn:microsoft.com/office/officeart/2005/8/layout/orgChart1"/>
    <dgm:cxn modelId="{684D6EBC-4C54-4549-AF54-F25125211E38}" type="presParOf" srcId="{109CB18F-D422-4AB5-826B-850CCDC39C1A}" destId="{10C8775B-47B0-4AB8-B756-EF6847572E91}" srcOrd="0" destOrd="0" presId="urn:microsoft.com/office/officeart/2005/8/layout/orgChart1"/>
    <dgm:cxn modelId="{677DB06C-F268-422B-ADD2-045BD70C8864}" type="presParOf" srcId="{10C8775B-47B0-4AB8-B756-EF6847572E91}" destId="{14C7381E-F1A6-473C-8759-33669C4DA126}" srcOrd="0" destOrd="0" presId="urn:microsoft.com/office/officeart/2005/8/layout/orgChart1"/>
    <dgm:cxn modelId="{4E8C764C-CECB-4B68-B940-6325EA1F853B}" type="presParOf" srcId="{10C8775B-47B0-4AB8-B756-EF6847572E91}" destId="{8978A460-D521-4E51-9835-9E359FBE4B39}" srcOrd="1" destOrd="0" presId="urn:microsoft.com/office/officeart/2005/8/layout/orgChart1"/>
    <dgm:cxn modelId="{5913A82D-4D03-4FA2-8858-89780F9FF6F9}" type="presParOf" srcId="{109CB18F-D422-4AB5-826B-850CCDC39C1A}" destId="{34568EC6-5BAC-4E85-93FD-87D09606FEF8}" srcOrd="1" destOrd="0" presId="urn:microsoft.com/office/officeart/2005/8/layout/orgChart1"/>
    <dgm:cxn modelId="{0786BE76-CAB9-45AC-9EA9-7B508647CF0D}" type="presParOf" srcId="{34568EC6-5BAC-4E85-93FD-87D09606FEF8}" destId="{2EF3169A-B10F-40C2-A8BC-CC1C8614D389}" srcOrd="0" destOrd="0" presId="urn:microsoft.com/office/officeart/2005/8/layout/orgChart1"/>
    <dgm:cxn modelId="{6F5937A8-1B38-443E-AB3B-4BB3F2B9BE5C}" type="presParOf" srcId="{34568EC6-5BAC-4E85-93FD-87D09606FEF8}" destId="{3B332051-022F-469B-8294-41F1B436F34B}" srcOrd="1" destOrd="0" presId="urn:microsoft.com/office/officeart/2005/8/layout/orgChart1"/>
    <dgm:cxn modelId="{C2BF987C-1B82-43D4-87AB-99F884905988}" type="presParOf" srcId="{3B332051-022F-469B-8294-41F1B436F34B}" destId="{9DE37118-1203-4D78-AB33-D2C8E051E969}" srcOrd="0" destOrd="0" presId="urn:microsoft.com/office/officeart/2005/8/layout/orgChart1"/>
    <dgm:cxn modelId="{2A8F4453-B595-4B2C-9E47-9F64884AF7FA}" type="presParOf" srcId="{9DE37118-1203-4D78-AB33-D2C8E051E969}" destId="{5D89370C-E258-49EF-9CCD-4CD86E63B28B}" srcOrd="0" destOrd="0" presId="urn:microsoft.com/office/officeart/2005/8/layout/orgChart1"/>
    <dgm:cxn modelId="{0A701EB0-542B-4CB0-BAE2-CA7CD3477D70}" type="presParOf" srcId="{9DE37118-1203-4D78-AB33-D2C8E051E969}" destId="{360B1F08-D702-490D-9BF0-B825D4B751C6}" srcOrd="1" destOrd="0" presId="urn:microsoft.com/office/officeart/2005/8/layout/orgChart1"/>
    <dgm:cxn modelId="{60C7815A-2195-4E44-BDB4-68FD11B7B83C}" type="presParOf" srcId="{3B332051-022F-469B-8294-41F1B436F34B}" destId="{C397E849-32F1-4EE5-8D46-B22D362DC3CB}" srcOrd="1" destOrd="0" presId="urn:microsoft.com/office/officeart/2005/8/layout/orgChart1"/>
    <dgm:cxn modelId="{DD8E8BF6-916C-4D74-8FE8-4AD1CC30BAB9}" type="presParOf" srcId="{3B332051-022F-469B-8294-41F1B436F34B}" destId="{3983466C-012F-429D-8CE7-93BCC0DD3EE8}" srcOrd="2" destOrd="0" presId="urn:microsoft.com/office/officeart/2005/8/layout/orgChart1"/>
    <dgm:cxn modelId="{D366D94C-CA33-4B31-B923-F3A80F52EA66}" type="presParOf" srcId="{34568EC6-5BAC-4E85-93FD-87D09606FEF8}" destId="{EE7F7B35-97E1-4C74-A60F-5E8BEA56B69E}" srcOrd="2" destOrd="0" presId="urn:microsoft.com/office/officeart/2005/8/layout/orgChart1"/>
    <dgm:cxn modelId="{36AE48D8-8914-406E-94E6-766B60B26594}" type="presParOf" srcId="{34568EC6-5BAC-4E85-93FD-87D09606FEF8}" destId="{A10A3562-711B-40C6-942F-562CB4FF0D80}" srcOrd="3" destOrd="0" presId="urn:microsoft.com/office/officeart/2005/8/layout/orgChart1"/>
    <dgm:cxn modelId="{E2540B8F-A77B-417E-B365-02F615B39D77}" type="presParOf" srcId="{A10A3562-711B-40C6-942F-562CB4FF0D80}" destId="{25BA2307-48CA-4F5C-BCD7-1658BF4DED82}" srcOrd="0" destOrd="0" presId="urn:microsoft.com/office/officeart/2005/8/layout/orgChart1"/>
    <dgm:cxn modelId="{5E346273-CA9A-4C37-85C2-4943B34EBC77}" type="presParOf" srcId="{25BA2307-48CA-4F5C-BCD7-1658BF4DED82}" destId="{4CC57CCC-57C5-4DA3-AF36-4630BC2AA994}" srcOrd="0" destOrd="0" presId="urn:microsoft.com/office/officeart/2005/8/layout/orgChart1"/>
    <dgm:cxn modelId="{35C1C390-B0CC-4A32-82E1-5320C76F7B77}" type="presParOf" srcId="{25BA2307-48CA-4F5C-BCD7-1658BF4DED82}" destId="{2A829790-116C-45E7-837B-37848DEA4314}" srcOrd="1" destOrd="0" presId="urn:microsoft.com/office/officeart/2005/8/layout/orgChart1"/>
    <dgm:cxn modelId="{C771B803-463E-4C80-86D9-2A2D46C3BF5A}" type="presParOf" srcId="{A10A3562-711B-40C6-942F-562CB4FF0D80}" destId="{A1468D1C-E32A-4CC6-B15D-DC6E5B3343F9}" srcOrd="1" destOrd="0" presId="urn:microsoft.com/office/officeart/2005/8/layout/orgChart1"/>
    <dgm:cxn modelId="{0B49FDB5-5745-4C03-A908-EF32993ED562}" type="presParOf" srcId="{A10A3562-711B-40C6-942F-562CB4FF0D80}" destId="{EBDB1DE7-84CA-4A22-8643-5BCA8F0A6F8F}" srcOrd="2" destOrd="0" presId="urn:microsoft.com/office/officeart/2005/8/layout/orgChart1"/>
    <dgm:cxn modelId="{E4FDA439-605A-4B86-BAA2-BD62E0104E24}" type="presParOf" srcId="{34568EC6-5BAC-4E85-93FD-87D09606FEF8}" destId="{149E6C55-ACEB-4505-80A0-7278386EB116}" srcOrd="4" destOrd="0" presId="urn:microsoft.com/office/officeart/2005/8/layout/orgChart1"/>
    <dgm:cxn modelId="{83B54305-BDDD-42EE-93F5-0CC015705784}" type="presParOf" srcId="{34568EC6-5BAC-4E85-93FD-87D09606FEF8}" destId="{A204DF0E-9584-4A51-91FD-D08B022152E1}" srcOrd="5" destOrd="0" presId="urn:microsoft.com/office/officeart/2005/8/layout/orgChart1"/>
    <dgm:cxn modelId="{591CB6D2-1A44-47B8-8524-018D0D270596}" type="presParOf" srcId="{A204DF0E-9584-4A51-91FD-D08B022152E1}" destId="{750D9B3F-EE88-40ED-B0A9-5DCC9D1AF32F}" srcOrd="0" destOrd="0" presId="urn:microsoft.com/office/officeart/2005/8/layout/orgChart1"/>
    <dgm:cxn modelId="{423DCFE8-789A-4D1E-8D2A-9631580084BD}" type="presParOf" srcId="{750D9B3F-EE88-40ED-B0A9-5DCC9D1AF32F}" destId="{3C923CF2-F651-4410-835C-DB1DDDF23F57}" srcOrd="0" destOrd="0" presId="urn:microsoft.com/office/officeart/2005/8/layout/orgChart1"/>
    <dgm:cxn modelId="{2F3BEFEC-D23A-4EB9-99CC-567962688061}" type="presParOf" srcId="{750D9B3F-EE88-40ED-B0A9-5DCC9D1AF32F}" destId="{7959EEF5-272E-4857-91E4-E694AF597723}" srcOrd="1" destOrd="0" presId="urn:microsoft.com/office/officeart/2005/8/layout/orgChart1"/>
    <dgm:cxn modelId="{FFC233CD-57C8-4ED4-97FC-D0A55B7B0E71}" type="presParOf" srcId="{A204DF0E-9584-4A51-91FD-D08B022152E1}" destId="{E6F959B2-4707-4F94-8DB8-60F41CD14CF3}" srcOrd="1" destOrd="0" presId="urn:microsoft.com/office/officeart/2005/8/layout/orgChart1"/>
    <dgm:cxn modelId="{287DDE59-3D3D-4965-BBB9-9FB22F1764D3}" type="presParOf" srcId="{A204DF0E-9584-4A51-91FD-D08B022152E1}" destId="{CA96C67F-8A68-4CE4-B386-55986C97017F}" srcOrd="2" destOrd="0" presId="urn:microsoft.com/office/officeart/2005/8/layout/orgChart1"/>
    <dgm:cxn modelId="{050358C1-B3E5-4F69-873B-DE0A9D446AE3}" type="presParOf" srcId="{109CB18F-D422-4AB5-826B-850CCDC39C1A}" destId="{EADDCCCC-DC01-4E15-A991-4EBA507E5366}" srcOrd="2" destOrd="0" presId="urn:microsoft.com/office/officeart/2005/8/layout/orgChart1"/>
    <dgm:cxn modelId="{A7A1B977-0EBF-41A9-9AD5-4E4A2922E9FD}" type="presParOf" srcId="{EADDCCCC-DC01-4E15-A991-4EBA507E5366}" destId="{23FAD2B2-043F-414A-9BF5-A5C7C614164E}" srcOrd="0" destOrd="0" presId="urn:microsoft.com/office/officeart/2005/8/layout/orgChart1"/>
    <dgm:cxn modelId="{55CB1C20-FD75-4BDE-81F4-5C2E9664AA43}" type="presParOf" srcId="{EADDCCCC-DC01-4E15-A991-4EBA507E5366}" destId="{E2C21274-7A45-4B26-BA45-6FC89F9B3140}" srcOrd="1" destOrd="0" presId="urn:microsoft.com/office/officeart/2005/8/layout/orgChart1"/>
    <dgm:cxn modelId="{74F454BD-C553-4BEC-BCDF-316D7AE57FDC}" type="presParOf" srcId="{E2C21274-7A45-4B26-BA45-6FC89F9B3140}" destId="{D6CD65F7-BB95-4FF5-9667-1DC5E276F84D}" srcOrd="0" destOrd="0" presId="urn:microsoft.com/office/officeart/2005/8/layout/orgChart1"/>
    <dgm:cxn modelId="{0F97E8A3-6EC2-4029-9DDC-185376533166}" type="presParOf" srcId="{D6CD65F7-BB95-4FF5-9667-1DC5E276F84D}" destId="{D183929F-73BA-4FCC-9254-2739A86079DC}" srcOrd="0" destOrd="0" presId="urn:microsoft.com/office/officeart/2005/8/layout/orgChart1"/>
    <dgm:cxn modelId="{25F320BB-9AA8-4B7F-86B6-E18F398755A5}" type="presParOf" srcId="{D6CD65F7-BB95-4FF5-9667-1DC5E276F84D}" destId="{5E70454B-57A9-4976-9498-1B45F95E90D5}" srcOrd="1" destOrd="0" presId="urn:microsoft.com/office/officeart/2005/8/layout/orgChart1"/>
    <dgm:cxn modelId="{4D50AF8E-7CAE-41EC-8FA2-8FF47130D4BB}" type="presParOf" srcId="{E2C21274-7A45-4B26-BA45-6FC89F9B3140}" destId="{405FCBEE-86C4-43DF-95FE-C69B5864A1B5}" srcOrd="1" destOrd="0" presId="urn:microsoft.com/office/officeart/2005/8/layout/orgChart1"/>
    <dgm:cxn modelId="{51FC2A38-A85B-49F9-B0B7-E04FB2AADCD2}" type="presParOf" srcId="{E2C21274-7A45-4B26-BA45-6FC89F9B3140}" destId="{392F4FC8-53F7-47E0-AFC2-6DC3CBDD7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2CE13C-9102-4A04-BB60-E34886CD604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2FFAE-CB51-4A53-92FA-28ECAD6B06DD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40B22484-B875-4E26-A8E4-AACC4F116BB6}" type="parTrans" cxnId="{08794B41-DCA6-431E-BA74-7C0CB648E4CC}">
      <dgm:prSet/>
      <dgm:spPr/>
      <dgm:t>
        <a:bodyPr/>
        <a:lstStyle/>
        <a:p>
          <a:endParaRPr lang="en-US"/>
        </a:p>
      </dgm:t>
    </dgm:pt>
    <dgm:pt modelId="{17334D13-D967-41B4-9B92-65A4610CD5AA}" type="sibTrans" cxnId="{08794B41-DCA6-431E-BA74-7C0CB648E4CC}">
      <dgm:prSet/>
      <dgm:spPr/>
      <dgm:t>
        <a:bodyPr/>
        <a:lstStyle/>
        <a:p>
          <a:endParaRPr lang="en-US"/>
        </a:p>
      </dgm:t>
    </dgm:pt>
    <dgm:pt modelId="{CAC63C10-75BF-4287-AAB9-563402E9F572}" type="asst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98FA7F1-E93C-47F9-9CA3-02F5A6C6FDE7}" type="parTrans" cxnId="{480EAA57-524A-4F77-9E9E-8DB94D992FCD}">
      <dgm:prSet/>
      <dgm:spPr/>
      <dgm:t>
        <a:bodyPr/>
        <a:lstStyle/>
        <a:p>
          <a:endParaRPr lang="en-US"/>
        </a:p>
      </dgm:t>
    </dgm:pt>
    <dgm:pt modelId="{EAA12CA8-D1D7-4BDD-9233-E3379E1AAB81}" type="sibTrans" cxnId="{480EAA57-524A-4F77-9E9E-8DB94D992FCD}">
      <dgm:prSet/>
      <dgm:spPr/>
      <dgm:t>
        <a:bodyPr/>
        <a:lstStyle/>
        <a:p>
          <a:endParaRPr lang="en-US"/>
        </a:p>
      </dgm:t>
    </dgm:pt>
    <dgm:pt modelId="{D7432F63-B81D-4BA1-9057-01F939908FB5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EB67B34-7F8D-4CD8-8B14-E701F178CFD5}" type="parTrans" cxnId="{43BBE23F-CF04-4B1A-B0F4-41D23C85667C}">
      <dgm:prSet/>
      <dgm:spPr/>
      <dgm:t>
        <a:bodyPr/>
        <a:lstStyle/>
        <a:p>
          <a:endParaRPr lang="en-US"/>
        </a:p>
      </dgm:t>
    </dgm:pt>
    <dgm:pt modelId="{ADF45494-1B07-4403-89DC-3C2E7D292152}" type="sibTrans" cxnId="{43BBE23F-CF04-4B1A-B0F4-41D23C85667C}">
      <dgm:prSet/>
      <dgm:spPr/>
      <dgm:t>
        <a:bodyPr/>
        <a:lstStyle/>
        <a:p>
          <a:endParaRPr lang="en-US"/>
        </a:p>
      </dgm:t>
    </dgm:pt>
    <dgm:pt modelId="{A2083A92-E9FE-41C9-A808-B0323D47B75F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FBB4FFF1-C9B5-44B1-9AF1-9356E55ECEA5}" type="parTrans" cxnId="{C0108944-4919-43EB-8317-FB99D550A063}">
      <dgm:prSet/>
      <dgm:spPr/>
      <dgm:t>
        <a:bodyPr/>
        <a:lstStyle/>
        <a:p>
          <a:endParaRPr lang="en-US"/>
        </a:p>
      </dgm:t>
    </dgm:pt>
    <dgm:pt modelId="{EADAFAB7-AF2B-4C0A-8DFA-7B47D1AE447A}" type="sibTrans" cxnId="{C0108944-4919-43EB-8317-FB99D550A063}">
      <dgm:prSet/>
      <dgm:spPr/>
      <dgm:t>
        <a:bodyPr/>
        <a:lstStyle/>
        <a:p>
          <a:endParaRPr lang="en-US"/>
        </a:p>
      </dgm:t>
    </dgm:pt>
    <dgm:pt modelId="{FC40096B-095C-418F-92B7-DCE0A3C40CBC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C433EEBF-7CBC-4380-9D55-80E977E3E485}" type="parTrans" cxnId="{EF5B3084-9C2A-4FD0-A206-8625ACA7018B}">
      <dgm:prSet/>
      <dgm:spPr/>
      <dgm:t>
        <a:bodyPr/>
        <a:lstStyle/>
        <a:p>
          <a:endParaRPr lang="en-US"/>
        </a:p>
      </dgm:t>
    </dgm:pt>
    <dgm:pt modelId="{D36F6EDF-26DB-478B-8B64-F77AD6D5D21F}" type="sibTrans" cxnId="{EF5B3084-9C2A-4FD0-A206-8625ACA7018B}">
      <dgm:prSet/>
      <dgm:spPr/>
      <dgm:t>
        <a:bodyPr/>
        <a:lstStyle/>
        <a:p>
          <a:endParaRPr lang="en-US"/>
        </a:p>
      </dgm:t>
    </dgm:pt>
    <dgm:pt modelId="{13812C91-7FD1-4476-BA6A-9D162E678CF6}" type="pres">
      <dgm:prSet presAssocID="{E92CE13C-9102-4A04-BB60-E34886CD60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9CB18F-D422-4AB5-826B-850CCDC39C1A}" type="pres">
      <dgm:prSet presAssocID="{4F12FFAE-CB51-4A53-92FA-28ECAD6B06DD}" presName="hierRoot1" presStyleCnt="0">
        <dgm:presLayoutVars>
          <dgm:hierBranch val="init"/>
        </dgm:presLayoutVars>
      </dgm:prSet>
      <dgm:spPr/>
    </dgm:pt>
    <dgm:pt modelId="{10C8775B-47B0-4AB8-B756-EF6847572E91}" type="pres">
      <dgm:prSet presAssocID="{4F12FFAE-CB51-4A53-92FA-28ECAD6B06DD}" presName="rootComposite1" presStyleCnt="0"/>
      <dgm:spPr/>
    </dgm:pt>
    <dgm:pt modelId="{14C7381E-F1A6-473C-8759-33669C4DA126}" type="pres">
      <dgm:prSet presAssocID="{4F12FFAE-CB51-4A53-92FA-28ECAD6B06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8A460-D521-4E51-9835-9E359FBE4B39}" type="pres">
      <dgm:prSet presAssocID="{4F12FFAE-CB51-4A53-92FA-28ECAD6B06D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568EC6-5BAC-4E85-93FD-87D09606FEF8}" type="pres">
      <dgm:prSet presAssocID="{4F12FFAE-CB51-4A53-92FA-28ECAD6B06DD}" presName="hierChild2" presStyleCnt="0"/>
      <dgm:spPr/>
    </dgm:pt>
    <dgm:pt modelId="{2EF3169A-B10F-40C2-A8BC-CC1C8614D389}" type="pres">
      <dgm:prSet presAssocID="{6EB67B34-7F8D-4CD8-8B14-E701F178CFD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B332051-022F-469B-8294-41F1B436F34B}" type="pres">
      <dgm:prSet presAssocID="{D7432F63-B81D-4BA1-9057-01F939908FB5}" presName="hierRoot2" presStyleCnt="0">
        <dgm:presLayoutVars>
          <dgm:hierBranch val="init"/>
        </dgm:presLayoutVars>
      </dgm:prSet>
      <dgm:spPr/>
    </dgm:pt>
    <dgm:pt modelId="{9DE37118-1203-4D78-AB33-D2C8E051E969}" type="pres">
      <dgm:prSet presAssocID="{D7432F63-B81D-4BA1-9057-01F939908FB5}" presName="rootComposite" presStyleCnt="0"/>
      <dgm:spPr/>
    </dgm:pt>
    <dgm:pt modelId="{5D89370C-E258-49EF-9CCD-4CD86E63B28B}" type="pres">
      <dgm:prSet presAssocID="{D7432F63-B81D-4BA1-9057-01F939908F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B1F08-D702-490D-9BF0-B825D4B751C6}" type="pres">
      <dgm:prSet presAssocID="{D7432F63-B81D-4BA1-9057-01F939908FB5}" presName="rootConnector" presStyleLbl="node2" presStyleIdx="0" presStyleCnt="3"/>
      <dgm:spPr/>
      <dgm:t>
        <a:bodyPr/>
        <a:lstStyle/>
        <a:p>
          <a:endParaRPr lang="en-US"/>
        </a:p>
      </dgm:t>
    </dgm:pt>
    <dgm:pt modelId="{C397E849-32F1-4EE5-8D46-B22D362DC3CB}" type="pres">
      <dgm:prSet presAssocID="{D7432F63-B81D-4BA1-9057-01F939908FB5}" presName="hierChild4" presStyleCnt="0"/>
      <dgm:spPr/>
    </dgm:pt>
    <dgm:pt modelId="{3983466C-012F-429D-8CE7-93BCC0DD3EE8}" type="pres">
      <dgm:prSet presAssocID="{D7432F63-B81D-4BA1-9057-01F939908FB5}" presName="hierChild5" presStyleCnt="0"/>
      <dgm:spPr/>
    </dgm:pt>
    <dgm:pt modelId="{EE7F7B35-97E1-4C74-A60F-5E8BEA56B69E}" type="pres">
      <dgm:prSet presAssocID="{FBB4FFF1-C9B5-44B1-9AF1-9356E55ECEA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10A3562-711B-40C6-942F-562CB4FF0D80}" type="pres">
      <dgm:prSet presAssocID="{A2083A92-E9FE-41C9-A808-B0323D47B75F}" presName="hierRoot2" presStyleCnt="0">
        <dgm:presLayoutVars>
          <dgm:hierBranch val="init"/>
        </dgm:presLayoutVars>
      </dgm:prSet>
      <dgm:spPr/>
    </dgm:pt>
    <dgm:pt modelId="{25BA2307-48CA-4F5C-BCD7-1658BF4DED82}" type="pres">
      <dgm:prSet presAssocID="{A2083A92-E9FE-41C9-A808-B0323D47B75F}" presName="rootComposite" presStyleCnt="0"/>
      <dgm:spPr/>
    </dgm:pt>
    <dgm:pt modelId="{4CC57CCC-57C5-4DA3-AF36-4630BC2AA994}" type="pres">
      <dgm:prSet presAssocID="{A2083A92-E9FE-41C9-A808-B0323D47B75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829790-116C-45E7-837B-37848DEA4314}" type="pres">
      <dgm:prSet presAssocID="{A2083A92-E9FE-41C9-A808-B0323D47B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A1468D1C-E32A-4CC6-B15D-DC6E5B3343F9}" type="pres">
      <dgm:prSet presAssocID="{A2083A92-E9FE-41C9-A808-B0323D47B75F}" presName="hierChild4" presStyleCnt="0"/>
      <dgm:spPr/>
    </dgm:pt>
    <dgm:pt modelId="{EBDB1DE7-84CA-4A22-8643-5BCA8F0A6F8F}" type="pres">
      <dgm:prSet presAssocID="{A2083A92-E9FE-41C9-A808-B0323D47B75F}" presName="hierChild5" presStyleCnt="0"/>
      <dgm:spPr/>
    </dgm:pt>
    <dgm:pt modelId="{149E6C55-ACEB-4505-80A0-7278386EB116}" type="pres">
      <dgm:prSet presAssocID="{C433EEBF-7CBC-4380-9D55-80E977E3E48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204DF0E-9584-4A51-91FD-D08B022152E1}" type="pres">
      <dgm:prSet presAssocID="{FC40096B-095C-418F-92B7-DCE0A3C40CBC}" presName="hierRoot2" presStyleCnt="0">
        <dgm:presLayoutVars>
          <dgm:hierBranch val="init"/>
        </dgm:presLayoutVars>
      </dgm:prSet>
      <dgm:spPr/>
    </dgm:pt>
    <dgm:pt modelId="{750D9B3F-EE88-40ED-B0A9-5DCC9D1AF32F}" type="pres">
      <dgm:prSet presAssocID="{FC40096B-095C-418F-92B7-DCE0A3C40CBC}" presName="rootComposite" presStyleCnt="0"/>
      <dgm:spPr/>
    </dgm:pt>
    <dgm:pt modelId="{3C923CF2-F651-4410-835C-DB1DDDF23F57}" type="pres">
      <dgm:prSet presAssocID="{FC40096B-095C-418F-92B7-DCE0A3C40C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9EEF5-272E-4857-91E4-E694AF597723}" type="pres">
      <dgm:prSet presAssocID="{FC40096B-095C-418F-92B7-DCE0A3C40CBC}" presName="rootConnector" presStyleLbl="node2" presStyleIdx="2" presStyleCnt="3"/>
      <dgm:spPr/>
      <dgm:t>
        <a:bodyPr/>
        <a:lstStyle/>
        <a:p>
          <a:endParaRPr lang="en-US"/>
        </a:p>
      </dgm:t>
    </dgm:pt>
    <dgm:pt modelId="{E6F959B2-4707-4F94-8DB8-60F41CD14CF3}" type="pres">
      <dgm:prSet presAssocID="{FC40096B-095C-418F-92B7-DCE0A3C40CBC}" presName="hierChild4" presStyleCnt="0"/>
      <dgm:spPr/>
    </dgm:pt>
    <dgm:pt modelId="{CA96C67F-8A68-4CE4-B386-55986C97017F}" type="pres">
      <dgm:prSet presAssocID="{FC40096B-095C-418F-92B7-DCE0A3C40CBC}" presName="hierChild5" presStyleCnt="0"/>
      <dgm:spPr/>
    </dgm:pt>
    <dgm:pt modelId="{EADDCCCC-DC01-4E15-A991-4EBA507E5366}" type="pres">
      <dgm:prSet presAssocID="{4F12FFAE-CB51-4A53-92FA-28ECAD6B06DD}" presName="hierChild3" presStyleCnt="0"/>
      <dgm:spPr/>
    </dgm:pt>
    <dgm:pt modelId="{23FAD2B2-043F-414A-9BF5-A5C7C614164E}" type="pres">
      <dgm:prSet presAssocID="{098FA7F1-E93C-47F9-9CA3-02F5A6C6FDE7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E2C21274-7A45-4B26-BA45-6FC89F9B3140}" type="pres">
      <dgm:prSet presAssocID="{CAC63C10-75BF-4287-AAB9-563402E9F572}" presName="hierRoot3" presStyleCnt="0">
        <dgm:presLayoutVars>
          <dgm:hierBranch val="init"/>
        </dgm:presLayoutVars>
      </dgm:prSet>
      <dgm:spPr/>
    </dgm:pt>
    <dgm:pt modelId="{D6CD65F7-BB95-4FF5-9667-1DC5E276F84D}" type="pres">
      <dgm:prSet presAssocID="{CAC63C10-75BF-4287-AAB9-563402E9F572}" presName="rootComposite3" presStyleCnt="0"/>
      <dgm:spPr/>
    </dgm:pt>
    <dgm:pt modelId="{D183929F-73BA-4FCC-9254-2739A86079DC}" type="pres">
      <dgm:prSet presAssocID="{CAC63C10-75BF-4287-AAB9-563402E9F57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70454B-57A9-4976-9498-1B45F95E90D5}" type="pres">
      <dgm:prSet presAssocID="{CAC63C10-75BF-4287-AAB9-563402E9F57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5FCBEE-86C4-43DF-95FE-C69B5864A1B5}" type="pres">
      <dgm:prSet presAssocID="{CAC63C10-75BF-4287-AAB9-563402E9F572}" presName="hierChild6" presStyleCnt="0"/>
      <dgm:spPr/>
    </dgm:pt>
    <dgm:pt modelId="{392F4FC8-53F7-47E0-AFC2-6DC3CBDD76A5}" type="pres">
      <dgm:prSet presAssocID="{CAC63C10-75BF-4287-AAB9-563402E9F572}" presName="hierChild7" presStyleCnt="0"/>
      <dgm:spPr/>
    </dgm:pt>
  </dgm:ptLst>
  <dgm:cxnLst>
    <dgm:cxn modelId="{203D5FC1-D14C-4796-82B6-61D7B556EFDA}" type="presOf" srcId="{A2083A92-E9FE-41C9-A808-B0323D47B75F}" destId="{4CC57CCC-57C5-4DA3-AF36-4630BC2AA994}" srcOrd="0" destOrd="0" presId="urn:microsoft.com/office/officeart/2005/8/layout/orgChart1"/>
    <dgm:cxn modelId="{7CFE0741-FC72-4019-9691-635047D71BFC}" type="presOf" srcId="{CAC63C10-75BF-4287-AAB9-563402E9F572}" destId="{5E70454B-57A9-4976-9498-1B45F95E90D5}" srcOrd="1" destOrd="0" presId="urn:microsoft.com/office/officeart/2005/8/layout/orgChart1"/>
    <dgm:cxn modelId="{AC65CE1E-1957-4B32-99C8-D4094198F392}" type="presOf" srcId="{A2083A92-E9FE-41C9-A808-B0323D47B75F}" destId="{2A829790-116C-45E7-837B-37848DEA4314}" srcOrd="1" destOrd="0" presId="urn:microsoft.com/office/officeart/2005/8/layout/orgChart1"/>
    <dgm:cxn modelId="{2EE4D7F8-9B27-4873-8B1B-67F8F568723F}" type="presOf" srcId="{4F12FFAE-CB51-4A53-92FA-28ECAD6B06DD}" destId="{8978A460-D521-4E51-9835-9E359FBE4B39}" srcOrd="1" destOrd="0" presId="urn:microsoft.com/office/officeart/2005/8/layout/orgChart1"/>
    <dgm:cxn modelId="{630EA4AD-05D9-45F4-8EB5-CEFECFE261AC}" type="presOf" srcId="{6EB67B34-7F8D-4CD8-8B14-E701F178CFD5}" destId="{2EF3169A-B10F-40C2-A8BC-CC1C8614D389}" srcOrd="0" destOrd="0" presId="urn:microsoft.com/office/officeart/2005/8/layout/orgChart1"/>
    <dgm:cxn modelId="{43BBE23F-CF04-4B1A-B0F4-41D23C85667C}" srcId="{4F12FFAE-CB51-4A53-92FA-28ECAD6B06DD}" destId="{D7432F63-B81D-4BA1-9057-01F939908FB5}" srcOrd="1" destOrd="0" parTransId="{6EB67B34-7F8D-4CD8-8B14-E701F178CFD5}" sibTransId="{ADF45494-1B07-4403-89DC-3C2E7D292152}"/>
    <dgm:cxn modelId="{EF5B3084-9C2A-4FD0-A206-8625ACA7018B}" srcId="{4F12FFAE-CB51-4A53-92FA-28ECAD6B06DD}" destId="{FC40096B-095C-418F-92B7-DCE0A3C40CBC}" srcOrd="3" destOrd="0" parTransId="{C433EEBF-7CBC-4380-9D55-80E977E3E485}" sibTransId="{D36F6EDF-26DB-478B-8B64-F77AD6D5D21F}"/>
    <dgm:cxn modelId="{538D4016-70EE-4FDF-A12D-264681AF286E}" type="presOf" srcId="{C433EEBF-7CBC-4380-9D55-80E977E3E485}" destId="{149E6C55-ACEB-4505-80A0-7278386EB116}" srcOrd="0" destOrd="0" presId="urn:microsoft.com/office/officeart/2005/8/layout/orgChart1"/>
    <dgm:cxn modelId="{D4467677-9DDB-44B1-9514-C5E302CC3CA9}" type="presOf" srcId="{FBB4FFF1-C9B5-44B1-9AF1-9356E55ECEA5}" destId="{EE7F7B35-97E1-4C74-A60F-5E8BEA56B69E}" srcOrd="0" destOrd="0" presId="urn:microsoft.com/office/officeart/2005/8/layout/orgChart1"/>
    <dgm:cxn modelId="{C870ED79-82A8-4F6D-B8F2-54C5EE5DA385}" type="presOf" srcId="{098FA7F1-E93C-47F9-9CA3-02F5A6C6FDE7}" destId="{23FAD2B2-043F-414A-9BF5-A5C7C614164E}" srcOrd="0" destOrd="0" presId="urn:microsoft.com/office/officeart/2005/8/layout/orgChart1"/>
    <dgm:cxn modelId="{B113770F-D135-44FD-BB34-E1330CCE6725}" type="presOf" srcId="{4F12FFAE-CB51-4A53-92FA-28ECAD6B06DD}" destId="{14C7381E-F1A6-473C-8759-33669C4DA126}" srcOrd="0" destOrd="0" presId="urn:microsoft.com/office/officeart/2005/8/layout/orgChart1"/>
    <dgm:cxn modelId="{29500BB6-0F08-4A96-9B00-21F22CA212E2}" type="presOf" srcId="{FC40096B-095C-418F-92B7-DCE0A3C40CBC}" destId="{3C923CF2-F651-4410-835C-DB1DDDF23F57}" srcOrd="0" destOrd="0" presId="urn:microsoft.com/office/officeart/2005/8/layout/orgChart1"/>
    <dgm:cxn modelId="{08794B41-DCA6-431E-BA74-7C0CB648E4CC}" srcId="{E92CE13C-9102-4A04-BB60-E34886CD6048}" destId="{4F12FFAE-CB51-4A53-92FA-28ECAD6B06DD}" srcOrd="0" destOrd="0" parTransId="{40B22484-B875-4E26-A8E4-AACC4F116BB6}" sibTransId="{17334D13-D967-41B4-9B92-65A4610CD5AA}"/>
    <dgm:cxn modelId="{79F3487A-753D-42E1-BC00-733AAF57F745}" type="presOf" srcId="{CAC63C10-75BF-4287-AAB9-563402E9F572}" destId="{D183929F-73BA-4FCC-9254-2739A86079DC}" srcOrd="0" destOrd="0" presId="urn:microsoft.com/office/officeart/2005/8/layout/orgChart1"/>
    <dgm:cxn modelId="{480EAA57-524A-4F77-9E9E-8DB94D992FCD}" srcId="{4F12FFAE-CB51-4A53-92FA-28ECAD6B06DD}" destId="{CAC63C10-75BF-4287-AAB9-563402E9F572}" srcOrd="0" destOrd="0" parTransId="{098FA7F1-E93C-47F9-9CA3-02F5A6C6FDE7}" sibTransId="{EAA12CA8-D1D7-4BDD-9233-E3379E1AAB81}"/>
    <dgm:cxn modelId="{7EB18E6E-956E-43A2-856D-55B20CF0D98A}" type="presOf" srcId="{FC40096B-095C-418F-92B7-DCE0A3C40CBC}" destId="{7959EEF5-272E-4857-91E4-E694AF597723}" srcOrd="1" destOrd="0" presId="urn:microsoft.com/office/officeart/2005/8/layout/orgChart1"/>
    <dgm:cxn modelId="{6E2B7761-8062-47DD-AC8A-CE993CE1CC88}" type="presOf" srcId="{D7432F63-B81D-4BA1-9057-01F939908FB5}" destId="{360B1F08-D702-490D-9BF0-B825D4B751C6}" srcOrd="1" destOrd="0" presId="urn:microsoft.com/office/officeart/2005/8/layout/orgChart1"/>
    <dgm:cxn modelId="{00D3A7A4-C7B4-4A03-98D7-BD99E4378467}" type="presOf" srcId="{E92CE13C-9102-4A04-BB60-E34886CD6048}" destId="{13812C91-7FD1-4476-BA6A-9D162E678CF6}" srcOrd="0" destOrd="0" presId="urn:microsoft.com/office/officeart/2005/8/layout/orgChart1"/>
    <dgm:cxn modelId="{C0108944-4919-43EB-8317-FB99D550A063}" srcId="{4F12FFAE-CB51-4A53-92FA-28ECAD6B06DD}" destId="{A2083A92-E9FE-41C9-A808-B0323D47B75F}" srcOrd="2" destOrd="0" parTransId="{FBB4FFF1-C9B5-44B1-9AF1-9356E55ECEA5}" sibTransId="{EADAFAB7-AF2B-4C0A-8DFA-7B47D1AE447A}"/>
    <dgm:cxn modelId="{95B6DFB7-4404-49E9-8D35-8510B154F723}" type="presOf" srcId="{D7432F63-B81D-4BA1-9057-01F939908FB5}" destId="{5D89370C-E258-49EF-9CCD-4CD86E63B28B}" srcOrd="0" destOrd="0" presId="urn:microsoft.com/office/officeart/2005/8/layout/orgChart1"/>
    <dgm:cxn modelId="{3582B167-7821-48BB-954C-0B73D3EDE5B8}" type="presParOf" srcId="{13812C91-7FD1-4476-BA6A-9D162E678CF6}" destId="{109CB18F-D422-4AB5-826B-850CCDC39C1A}" srcOrd="0" destOrd="0" presId="urn:microsoft.com/office/officeart/2005/8/layout/orgChart1"/>
    <dgm:cxn modelId="{8C8BBF5D-803C-4B18-B362-CAD02792F9FF}" type="presParOf" srcId="{109CB18F-D422-4AB5-826B-850CCDC39C1A}" destId="{10C8775B-47B0-4AB8-B756-EF6847572E91}" srcOrd="0" destOrd="0" presId="urn:microsoft.com/office/officeart/2005/8/layout/orgChart1"/>
    <dgm:cxn modelId="{83DC7B67-0175-4E14-B177-53CED87B879B}" type="presParOf" srcId="{10C8775B-47B0-4AB8-B756-EF6847572E91}" destId="{14C7381E-F1A6-473C-8759-33669C4DA126}" srcOrd="0" destOrd="0" presId="urn:microsoft.com/office/officeart/2005/8/layout/orgChart1"/>
    <dgm:cxn modelId="{697F029A-2040-4EC8-A88F-637607376002}" type="presParOf" srcId="{10C8775B-47B0-4AB8-B756-EF6847572E91}" destId="{8978A460-D521-4E51-9835-9E359FBE4B39}" srcOrd="1" destOrd="0" presId="urn:microsoft.com/office/officeart/2005/8/layout/orgChart1"/>
    <dgm:cxn modelId="{3AB201B2-86D1-4D0E-BD89-12E022D4F493}" type="presParOf" srcId="{109CB18F-D422-4AB5-826B-850CCDC39C1A}" destId="{34568EC6-5BAC-4E85-93FD-87D09606FEF8}" srcOrd="1" destOrd="0" presId="urn:microsoft.com/office/officeart/2005/8/layout/orgChart1"/>
    <dgm:cxn modelId="{E6E40D14-EBB5-406A-B797-D51D1B7441ED}" type="presParOf" srcId="{34568EC6-5BAC-4E85-93FD-87D09606FEF8}" destId="{2EF3169A-B10F-40C2-A8BC-CC1C8614D389}" srcOrd="0" destOrd="0" presId="urn:microsoft.com/office/officeart/2005/8/layout/orgChart1"/>
    <dgm:cxn modelId="{0E7AC2EB-9FFF-4DF6-95A6-2C6EB8741A1C}" type="presParOf" srcId="{34568EC6-5BAC-4E85-93FD-87D09606FEF8}" destId="{3B332051-022F-469B-8294-41F1B436F34B}" srcOrd="1" destOrd="0" presId="urn:microsoft.com/office/officeart/2005/8/layout/orgChart1"/>
    <dgm:cxn modelId="{BDC815AA-6CE5-4F23-8C44-E936ACE1A9E8}" type="presParOf" srcId="{3B332051-022F-469B-8294-41F1B436F34B}" destId="{9DE37118-1203-4D78-AB33-D2C8E051E969}" srcOrd="0" destOrd="0" presId="urn:microsoft.com/office/officeart/2005/8/layout/orgChart1"/>
    <dgm:cxn modelId="{57381F64-5CA9-47F8-AF4A-43AE73F3F16B}" type="presParOf" srcId="{9DE37118-1203-4D78-AB33-D2C8E051E969}" destId="{5D89370C-E258-49EF-9CCD-4CD86E63B28B}" srcOrd="0" destOrd="0" presId="urn:microsoft.com/office/officeart/2005/8/layout/orgChart1"/>
    <dgm:cxn modelId="{E75D4EA3-1890-4EE3-B4C9-0D23C58629E8}" type="presParOf" srcId="{9DE37118-1203-4D78-AB33-D2C8E051E969}" destId="{360B1F08-D702-490D-9BF0-B825D4B751C6}" srcOrd="1" destOrd="0" presId="urn:microsoft.com/office/officeart/2005/8/layout/orgChart1"/>
    <dgm:cxn modelId="{FE582A8E-17BF-4172-BCC6-48CDEEAAFAAB}" type="presParOf" srcId="{3B332051-022F-469B-8294-41F1B436F34B}" destId="{C397E849-32F1-4EE5-8D46-B22D362DC3CB}" srcOrd="1" destOrd="0" presId="urn:microsoft.com/office/officeart/2005/8/layout/orgChart1"/>
    <dgm:cxn modelId="{D5E5FFF8-6B07-43AE-8E74-2E23ABC719CE}" type="presParOf" srcId="{3B332051-022F-469B-8294-41F1B436F34B}" destId="{3983466C-012F-429D-8CE7-93BCC0DD3EE8}" srcOrd="2" destOrd="0" presId="urn:microsoft.com/office/officeart/2005/8/layout/orgChart1"/>
    <dgm:cxn modelId="{6D06E593-9728-4377-A6D0-E4331CD7112D}" type="presParOf" srcId="{34568EC6-5BAC-4E85-93FD-87D09606FEF8}" destId="{EE7F7B35-97E1-4C74-A60F-5E8BEA56B69E}" srcOrd="2" destOrd="0" presId="urn:microsoft.com/office/officeart/2005/8/layout/orgChart1"/>
    <dgm:cxn modelId="{D8AC0AE4-9A18-4B8E-8F98-E3936C375DA4}" type="presParOf" srcId="{34568EC6-5BAC-4E85-93FD-87D09606FEF8}" destId="{A10A3562-711B-40C6-942F-562CB4FF0D80}" srcOrd="3" destOrd="0" presId="urn:microsoft.com/office/officeart/2005/8/layout/orgChart1"/>
    <dgm:cxn modelId="{D8D1C265-E1C4-4AE4-9EB3-361A8D14EB40}" type="presParOf" srcId="{A10A3562-711B-40C6-942F-562CB4FF0D80}" destId="{25BA2307-48CA-4F5C-BCD7-1658BF4DED82}" srcOrd="0" destOrd="0" presId="urn:microsoft.com/office/officeart/2005/8/layout/orgChart1"/>
    <dgm:cxn modelId="{FFA6963D-9CF5-4ADF-8981-60AD884D278D}" type="presParOf" srcId="{25BA2307-48CA-4F5C-BCD7-1658BF4DED82}" destId="{4CC57CCC-57C5-4DA3-AF36-4630BC2AA994}" srcOrd="0" destOrd="0" presId="urn:microsoft.com/office/officeart/2005/8/layout/orgChart1"/>
    <dgm:cxn modelId="{AEAE3EB3-E9A3-4995-8895-74DC1CC24BB5}" type="presParOf" srcId="{25BA2307-48CA-4F5C-BCD7-1658BF4DED82}" destId="{2A829790-116C-45E7-837B-37848DEA4314}" srcOrd="1" destOrd="0" presId="urn:microsoft.com/office/officeart/2005/8/layout/orgChart1"/>
    <dgm:cxn modelId="{CA7459E3-AE68-4F85-A42E-AE97B5D554F6}" type="presParOf" srcId="{A10A3562-711B-40C6-942F-562CB4FF0D80}" destId="{A1468D1C-E32A-4CC6-B15D-DC6E5B3343F9}" srcOrd="1" destOrd="0" presId="urn:microsoft.com/office/officeart/2005/8/layout/orgChart1"/>
    <dgm:cxn modelId="{0BD0603F-6731-426D-95E5-4D0C90E010DB}" type="presParOf" srcId="{A10A3562-711B-40C6-942F-562CB4FF0D80}" destId="{EBDB1DE7-84CA-4A22-8643-5BCA8F0A6F8F}" srcOrd="2" destOrd="0" presId="urn:microsoft.com/office/officeart/2005/8/layout/orgChart1"/>
    <dgm:cxn modelId="{6DCE98E3-FA24-496C-9B67-E5B4C138071C}" type="presParOf" srcId="{34568EC6-5BAC-4E85-93FD-87D09606FEF8}" destId="{149E6C55-ACEB-4505-80A0-7278386EB116}" srcOrd="4" destOrd="0" presId="urn:microsoft.com/office/officeart/2005/8/layout/orgChart1"/>
    <dgm:cxn modelId="{DA58B083-23F3-47E8-B633-7D50236DD14C}" type="presParOf" srcId="{34568EC6-5BAC-4E85-93FD-87D09606FEF8}" destId="{A204DF0E-9584-4A51-91FD-D08B022152E1}" srcOrd="5" destOrd="0" presId="urn:microsoft.com/office/officeart/2005/8/layout/orgChart1"/>
    <dgm:cxn modelId="{9787066D-7343-4CE8-87B8-EB726B867E75}" type="presParOf" srcId="{A204DF0E-9584-4A51-91FD-D08B022152E1}" destId="{750D9B3F-EE88-40ED-B0A9-5DCC9D1AF32F}" srcOrd="0" destOrd="0" presId="urn:microsoft.com/office/officeart/2005/8/layout/orgChart1"/>
    <dgm:cxn modelId="{D1680FDB-D84B-4CFE-A84A-17EE0C471275}" type="presParOf" srcId="{750D9B3F-EE88-40ED-B0A9-5DCC9D1AF32F}" destId="{3C923CF2-F651-4410-835C-DB1DDDF23F57}" srcOrd="0" destOrd="0" presId="urn:microsoft.com/office/officeart/2005/8/layout/orgChart1"/>
    <dgm:cxn modelId="{B4CC51C2-DD99-4272-84C3-7E80A6146732}" type="presParOf" srcId="{750D9B3F-EE88-40ED-B0A9-5DCC9D1AF32F}" destId="{7959EEF5-272E-4857-91E4-E694AF597723}" srcOrd="1" destOrd="0" presId="urn:microsoft.com/office/officeart/2005/8/layout/orgChart1"/>
    <dgm:cxn modelId="{51DA1D36-781E-4B44-971F-DA12754FB683}" type="presParOf" srcId="{A204DF0E-9584-4A51-91FD-D08B022152E1}" destId="{E6F959B2-4707-4F94-8DB8-60F41CD14CF3}" srcOrd="1" destOrd="0" presId="urn:microsoft.com/office/officeart/2005/8/layout/orgChart1"/>
    <dgm:cxn modelId="{993F475C-88D1-4011-9CA0-115C794142A7}" type="presParOf" srcId="{A204DF0E-9584-4A51-91FD-D08B022152E1}" destId="{CA96C67F-8A68-4CE4-B386-55986C97017F}" srcOrd="2" destOrd="0" presId="urn:microsoft.com/office/officeart/2005/8/layout/orgChart1"/>
    <dgm:cxn modelId="{7D1C7205-28F6-48C7-ABEF-59E17E5D63B5}" type="presParOf" srcId="{109CB18F-D422-4AB5-826B-850CCDC39C1A}" destId="{EADDCCCC-DC01-4E15-A991-4EBA507E5366}" srcOrd="2" destOrd="0" presId="urn:microsoft.com/office/officeart/2005/8/layout/orgChart1"/>
    <dgm:cxn modelId="{6DF65587-CEA5-47F3-A941-7B0E305039DB}" type="presParOf" srcId="{EADDCCCC-DC01-4E15-A991-4EBA507E5366}" destId="{23FAD2B2-043F-414A-9BF5-A5C7C614164E}" srcOrd="0" destOrd="0" presId="urn:microsoft.com/office/officeart/2005/8/layout/orgChart1"/>
    <dgm:cxn modelId="{FF50DECF-EB6B-46AB-81EB-816D166D444A}" type="presParOf" srcId="{EADDCCCC-DC01-4E15-A991-4EBA507E5366}" destId="{E2C21274-7A45-4B26-BA45-6FC89F9B3140}" srcOrd="1" destOrd="0" presId="urn:microsoft.com/office/officeart/2005/8/layout/orgChart1"/>
    <dgm:cxn modelId="{2A987667-7646-4C30-B19A-AC62F52C74AE}" type="presParOf" srcId="{E2C21274-7A45-4B26-BA45-6FC89F9B3140}" destId="{D6CD65F7-BB95-4FF5-9667-1DC5E276F84D}" srcOrd="0" destOrd="0" presId="urn:microsoft.com/office/officeart/2005/8/layout/orgChart1"/>
    <dgm:cxn modelId="{5BC73D11-F999-49BB-BDC6-8942744DD33C}" type="presParOf" srcId="{D6CD65F7-BB95-4FF5-9667-1DC5E276F84D}" destId="{D183929F-73BA-4FCC-9254-2739A86079DC}" srcOrd="0" destOrd="0" presId="urn:microsoft.com/office/officeart/2005/8/layout/orgChart1"/>
    <dgm:cxn modelId="{4C9091DE-50BD-4495-BDB2-D7B3938FEB64}" type="presParOf" srcId="{D6CD65F7-BB95-4FF5-9667-1DC5E276F84D}" destId="{5E70454B-57A9-4976-9498-1B45F95E90D5}" srcOrd="1" destOrd="0" presId="urn:microsoft.com/office/officeart/2005/8/layout/orgChart1"/>
    <dgm:cxn modelId="{CEE25CBA-302A-483F-860F-86042C7E56CB}" type="presParOf" srcId="{E2C21274-7A45-4B26-BA45-6FC89F9B3140}" destId="{405FCBEE-86C4-43DF-95FE-C69B5864A1B5}" srcOrd="1" destOrd="0" presId="urn:microsoft.com/office/officeart/2005/8/layout/orgChart1"/>
    <dgm:cxn modelId="{5A8234B1-4C88-4538-87F5-AECCB81D8D33}" type="presParOf" srcId="{E2C21274-7A45-4B26-BA45-6FC89F9B3140}" destId="{392F4FC8-53F7-47E0-AFC2-6DC3CBDD7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2CE13C-9102-4A04-BB60-E34886CD604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2FFAE-CB51-4A53-92FA-28ECAD6B06DD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40B22484-B875-4E26-A8E4-AACC4F116BB6}" type="parTrans" cxnId="{08794B41-DCA6-431E-BA74-7C0CB648E4CC}">
      <dgm:prSet/>
      <dgm:spPr/>
      <dgm:t>
        <a:bodyPr/>
        <a:lstStyle/>
        <a:p>
          <a:endParaRPr lang="en-US"/>
        </a:p>
      </dgm:t>
    </dgm:pt>
    <dgm:pt modelId="{17334D13-D967-41B4-9B92-65A4610CD5AA}" type="sibTrans" cxnId="{08794B41-DCA6-431E-BA74-7C0CB648E4CC}">
      <dgm:prSet/>
      <dgm:spPr/>
      <dgm:t>
        <a:bodyPr/>
        <a:lstStyle/>
        <a:p>
          <a:endParaRPr lang="en-US"/>
        </a:p>
      </dgm:t>
    </dgm:pt>
    <dgm:pt modelId="{CAC63C10-75BF-4287-AAB9-563402E9F572}" type="asst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98FA7F1-E93C-47F9-9CA3-02F5A6C6FDE7}" type="parTrans" cxnId="{480EAA57-524A-4F77-9E9E-8DB94D992FCD}">
      <dgm:prSet/>
      <dgm:spPr/>
      <dgm:t>
        <a:bodyPr/>
        <a:lstStyle/>
        <a:p>
          <a:endParaRPr lang="en-US"/>
        </a:p>
      </dgm:t>
    </dgm:pt>
    <dgm:pt modelId="{EAA12CA8-D1D7-4BDD-9233-E3379E1AAB81}" type="sibTrans" cxnId="{480EAA57-524A-4F77-9E9E-8DB94D992FCD}">
      <dgm:prSet/>
      <dgm:spPr/>
      <dgm:t>
        <a:bodyPr/>
        <a:lstStyle/>
        <a:p>
          <a:endParaRPr lang="en-US"/>
        </a:p>
      </dgm:t>
    </dgm:pt>
    <dgm:pt modelId="{D7432F63-B81D-4BA1-9057-01F939908FB5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EB67B34-7F8D-4CD8-8B14-E701F178CFD5}" type="parTrans" cxnId="{43BBE23F-CF04-4B1A-B0F4-41D23C85667C}">
      <dgm:prSet/>
      <dgm:spPr/>
      <dgm:t>
        <a:bodyPr/>
        <a:lstStyle/>
        <a:p>
          <a:endParaRPr lang="en-US"/>
        </a:p>
      </dgm:t>
    </dgm:pt>
    <dgm:pt modelId="{ADF45494-1B07-4403-89DC-3C2E7D292152}" type="sibTrans" cxnId="{43BBE23F-CF04-4B1A-B0F4-41D23C85667C}">
      <dgm:prSet/>
      <dgm:spPr/>
      <dgm:t>
        <a:bodyPr/>
        <a:lstStyle/>
        <a:p>
          <a:endParaRPr lang="en-US"/>
        </a:p>
      </dgm:t>
    </dgm:pt>
    <dgm:pt modelId="{A2083A92-E9FE-41C9-A808-B0323D47B75F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FBB4FFF1-C9B5-44B1-9AF1-9356E55ECEA5}" type="parTrans" cxnId="{C0108944-4919-43EB-8317-FB99D550A063}">
      <dgm:prSet/>
      <dgm:spPr/>
      <dgm:t>
        <a:bodyPr/>
        <a:lstStyle/>
        <a:p>
          <a:endParaRPr lang="en-US"/>
        </a:p>
      </dgm:t>
    </dgm:pt>
    <dgm:pt modelId="{EADAFAB7-AF2B-4C0A-8DFA-7B47D1AE447A}" type="sibTrans" cxnId="{C0108944-4919-43EB-8317-FB99D550A063}">
      <dgm:prSet/>
      <dgm:spPr/>
      <dgm:t>
        <a:bodyPr/>
        <a:lstStyle/>
        <a:p>
          <a:endParaRPr lang="en-US"/>
        </a:p>
      </dgm:t>
    </dgm:pt>
    <dgm:pt modelId="{FC40096B-095C-418F-92B7-DCE0A3C40CBC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C433EEBF-7CBC-4380-9D55-80E977E3E485}" type="parTrans" cxnId="{EF5B3084-9C2A-4FD0-A206-8625ACA7018B}">
      <dgm:prSet/>
      <dgm:spPr/>
      <dgm:t>
        <a:bodyPr/>
        <a:lstStyle/>
        <a:p>
          <a:endParaRPr lang="en-US"/>
        </a:p>
      </dgm:t>
    </dgm:pt>
    <dgm:pt modelId="{D36F6EDF-26DB-478B-8B64-F77AD6D5D21F}" type="sibTrans" cxnId="{EF5B3084-9C2A-4FD0-A206-8625ACA7018B}">
      <dgm:prSet/>
      <dgm:spPr/>
      <dgm:t>
        <a:bodyPr/>
        <a:lstStyle/>
        <a:p>
          <a:endParaRPr lang="en-US"/>
        </a:p>
      </dgm:t>
    </dgm:pt>
    <dgm:pt modelId="{13812C91-7FD1-4476-BA6A-9D162E678CF6}" type="pres">
      <dgm:prSet presAssocID="{E92CE13C-9102-4A04-BB60-E34886CD60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9CB18F-D422-4AB5-826B-850CCDC39C1A}" type="pres">
      <dgm:prSet presAssocID="{4F12FFAE-CB51-4A53-92FA-28ECAD6B06DD}" presName="hierRoot1" presStyleCnt="0">
        <dgm:presLayoutVars>
          <dgm:hierBranch val="init"/>
        </dgm:presLayoutVars>
      </dgm:prSet>
      <dgm:spPr/>
    </dgm:pt>
    <dgm:pt modelId="{10C8775B-47B0-4AB8-B756-EF6847572E91}" type="pres">
      <dgm:prSet presAssocID="{4F12FFAE-CB51-4A53-92FA-28ECAD6B06DD}" presName="rootComposite1" presStyleCnt="0"/>
      <dgm:spPr/>
    </dgm:pt>
    <dgm:pt modelId="{14C7381E-F1A6-473C-8759-33669C4DA126}" type="pres">
      <dgm:prSet presAssocID="{4F12FFAE-CB51-4A53-92FA-28ECAD6B06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8A460-D521-4E51-9835-9E359FBE4B39}" type="pres">
      <dgm:prSet presAssocID="{4F12FFAE-CB51-4A53-92FA-28ECAD6B06D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568EC6-5BAC-4E85-93FD-87D09606FEF8}" type="pres">
      <dgm:prSet presAssocID="{4F12FFAE-CB51-4A53-92FA-28ECAD6B06DD}" presName="hierChild2" presStyleCnt="0"/>
      <dgm:spPr/>
    </dgm:pt>
    <dgm:pt modelId="{2EF3169A-B10F-40C2-A8BC-CC1C8614D389}" type="pres">
      <dgm:prSet presAssocID="{6EB67B34-7F8D-4CD8-8B14-E701F178CFD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B332051-022F-469B-8294-41F1B436F34B}" type="pres">
      <dgm:prSet presAssocID="{D7432F63-B81D-4BA1-9057-01F939908FB5}" presName="hierRoot2" presStyleCnt="0">
        <dgm:presLayoutVars>
          <dgm:hierBranch val="init"/>
        </dgm:presLayoutVars>
      </dgm:prSet>
      <dgm:spPr/>
    </dgm:pt>
    <dgm:pt modelId="{9DE37118-1203-4D78-AB33-D2C8E051E969}" type="pres">
      <dgm:prSet presAssocID="{D7432F63-B81D-4BA1-9057-01F939908FB5}" presName="rootComposite" presStyleCnt="0"/>
      <dgm:spPr/>
    </dgm:pt>
    <dgm:pt modelId="{5D89370C-E258-49EF-9CCD-4CD86E63B28B}" type="pres">
      <dgm:prSet presAssocID="{D7432F63-B81D-4BA1-9057-01F939908F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B1F08-D702-490D-9BF0-B825D4B751C6}" type="pres">
      <dgm:prSet presAssocID="{D7432F63-B81D-4BA1-9057-01F939908FB5}" presName="rootConnector" presStyleLbl="node2" presStyleIdx="0" presStyleCnt="3"/>
      <dgm:spPr/>
      <dgm:t>
        <a:bodyPr/>
        <a:lstStyle/>
        <a:p>
          <a:endParaRPr lang="en-US"/>
        </a:p>
      </dgm:t>
    </dgm:pt>
    <dgm:pt modelId="{C397E849-32F1-4EE5-8D46-B22D362DC3CB}" type="pres">
      <dgm:prSet presAssocID="{D7432F63-B81D-4BA1-9057-01F939908FB5}" presName="hierChild4" presStyleCnt="0"/>
      <dgm:spPr/>
    </dgm:pt>
    <dgm:pt modelId="{3983466C-012F-429D-8CE7-93BCC0DD3EE8}" type="pres">
      <dgm:prSet presAssocID="{D7432F63-B81D-4BA1-9057-01F939908FB5}" presName="hierChild5" presStyleCnt="0"/>
      <dgm:spPr/>
    </dgm:pt>
    <dgm:pt modelId="{EE7F7B35-97E1-4C74-A60F-5E8BEA56B69E}" type="pres">
      <dgm:prSet presAssocID="{FBB4FFF1-C9B5-44B1-9AF1-9356E55ECEA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10A3562-711B-40C6-942F-562CB4FF0D80}" type="pres">
      <dgm:prSet presAssocID="{A2083A92-E9FE-41C9-A808-B0323D47B75F}" presName="hierRoot2" presStyleCnt="0">
        <dgm:presLayoutVars>
          <dgm:hierBranch val="init"/>
        </dgm:presLayoutVars>
      </dgm:prSet>
      <dgm:spPr/>
    </dgm:pt>
    <dgm:pt modelId="{25BA2307-48CA-4F5C-BCD7-1658BF4DED82}" type="pres">
      <dgm:prSet presAssocID="{A2083A92-E9FE-41C9-A808-B0323D47B75F}" presName="rootComposite" presStyleCnt="0"/>
      <dgm:spPr/>
    </dgm:pt>
    <dgm:pt modelId="{4CC57CCC-57C5-4DA3-AF36-4630BC2AA994}" type="pres">
      <dgm:prSet presAssocID="{A2083A92-E9FE-41C9-A808-B0323D47B75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829790-116C-45E7-837B-37848DEA4314}" type="pres">
      <dgm:prSet presAssocID="{A2083A92-E9FE-41C9-A808-B0323D47B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A1468D1C-E32A-4CC6-B15D-DC6E5B3343F9}" type="pres">
      <dgm:prSet presAssocID="{A2083A92-E9FE-41C9-A808-B0323D47B75F}" presName="hierChild4" presStyleCnt="0"/>
      <dgm:spPr/>
    </dgm:pt>
    <dgm:pt modelId="{EBDB1DE7-84CA-4A22-8643-5BCA8F0A6F8F}" type="pres">
      <dgm:prSet presAssocID="{A2083A92-E9FE-41C9-A808-B0323D47B75F}" presName="hierChild5" presStyleCnt="0"/>
      <dgm:spPr/>
    </dgm:pt>
    <dgm:pt modelId="{149E6C55-ACEB-4505-80A0-7278386EB116}" type="pres">
      <dgm:prSet presAssocID="{C433EEBF-7CBC-4380-9D55-80E977E3E48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204DF0E-9584-4A51-91FD-D08B022152E1}" type="pres">
      <dgm:prSet presAssocID="{FC40096B-095C-418F-92B7-DCE0A3C40CBC}" presName="hierRoot2" presStyleCnt="0">
        <dgm:presLayoutVars>
          <dgm:hierBranch val="init"/>
        </dgm:presLayoutVars>
      </dgm:prSet>
      <dgm:spPr/>
    </dgm:pt>
    <dgm:pt modelId="{750D9B3F-EE88-40ED-B0A9-5DCC9D1AF32F}" type="pres">
      <dgm:prSet presAssocID="{FC40096B-095C-418F-92B7-DCE0A3C40CBC}" presName="rootComposite" presStyleCnt="0"/>
      <dgm:spPr/>
    </dgm:pt>
    <dgm:pt modelId="{3C923CF2-F651-4410-835C-DB1DDDF23F57}" type="pres">
      <dgm:prSet presAssocID="{FC40096B-095C-418F-92B7-DCE0A3C40C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9EEF5-272E-4857-91E4-E694AF597723}" type="pres">
      <dgm:prSet presAssocID="{FC40096B-095C-418F-92B7-DCE0A3C40CBC}" presName="rootConnector" presStyleLbl="node2" presStyleIdx="2" presStyleCnt="3"/>
      <dgm:spPr/>
      <dgm:t>
        <a:bodyPr/>
        <a:lstStyle/>
        <a:p>
          <a:endParaRPr lang="en-US"/>
        </a:p>
      </dgm:t>
    </dgm:pt>
    <dgm:pt modelId="{E6F959B2-4707-4F94-8DB8-60F41CD14CF3}" type="pres">
      <dgm:prSet presAssocID="{FC40096B-095C-418F-92B7-DCE0A3C40CBC}" presName="hierChild4" presStyleCnt="0"/>
      <dgm:spPr/>
    </dgm:pt>
    <dgm:pt modelId="{CA96C67F-8A68-4CE4-B386-55986C97017F}" type="pres">
      <dgm:prSet presAssocID="{FC40096B-095C-418F-92B7-DCE0A3C40CBC}" presName="hierChild5" presStyleCnt="0"/>
      <dgm:spPr/>
    </dgm:pt>
    <dgm:pt modelId="{EADDCCCC-DC01-4E15-A991-4EBA507E5366}" type="pres">
      <dgm:prSet presAssocID="{4F12FFAE-CB51-4A53-92FA-28ECAD6B06DD}" presName="hierChild3" presStyleCnt="0"/>
      <dgm:spPr/>
    </dgm:pt>
    <dgm:pt modelId="{23FAD2B2-043F-414A-9BF5-A5C7C614164E}" type="pres">
      <dgm:prSet presAssocID="{098FA7F1-E93C-47F9-9CA3-02F5A6C6FDE7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E2C21274-7A45-4B26-BA45-6FC89F9B3140}" type="pres">
      <dgm:prSet presAssocID="{CAC63C10-75BF-4287-AAB9-563402E9F572}" presName="hierRoot3" presStyleCnt="0">
        <dgm:presLayoutVars>
          <dgm:hierBranch val="init"/>
        </dgm:presLayoutVars>
      </dgm:prSet>
      <dgm:spPr/>
    </dgm:pt>
    <dgm:pt modelId="{D6CD65F7-BB95-4FF5-9667-1DC5E276F84D}" type="pres">
      <dgm:prSet presAssocID="{CAC63C10-75BF-4287-AAB9-563402E9F572}" presName="rootComposite3" presStyleCnt="0"/>
      <dgm:spPr/>
    </dgm:pt>
    <dgm:pt modelId="{D183929F-73BA-4FCC-9254-2739A86079DC}" type="pres">
      <dgm:prSet presAssocID="{CAC63C10-75BF-4287-AAB9-563402E9F57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70454B-57A9-4976-9498-1B45F95E90D5}" type="pres">
      <dgm:prSet presAssocID="{CAC63C10-75BF-4287-AAB9-563402E9F57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5FCBEE-86C4-43DF-95FE-C69B5864A1B5}" type="pres">
      <dgm:prSet presAssocID="{CAC63C10-75BF-4287-AAB9-563402E9F572}" presName="hierChild6" presStyleCnt="0"/>
      <dgm:spPr/>
    </dgm:pt>
    <dgm:pt modelId="{392F4FC8-53F7-47E0-AFC2-6DC3CBDD76A5}" type="pres">
      <dgm:prSet presAssocID="{CAC63C10-75BF-4287-AAB9-563402E9F572}" presName="hierChild7" presStyleCnt="0"/>
      <dgm:spPr/>
    </dgm:pt>
  </dgm:ptLst>
  <dgm:cxnLst>
    <dgm:cxn modelId="{49ACE488-D07D-4B07-8AA8-17F14D82DB4D}" type="presOf" srcId="{4F12FFAE-CB51-4A53-92FA-28ECAD6B06DD}" destId="{8978A460-D521-4E51-9835-9E359FBE4B39}" srcOrd="1" destOrd="0" presId="urn:microsoft.com/office/officeart/2005/8/layout/orgChart1"/>
    <dgm:cxn modelId="{251A53A4-8B18-48C1-AAE0-08543F0625F7}" type="presOf" srcId="{FBB4FFF1-C9B5-44B1-9AF1-9356E55ECEA5}" destId="{EE7F7B35-97E1-4C74-A60F-5E8BEA56B69E}" srcOrd="0" destOrd="0" presId="urn:microsoft.com/office/officeart/2005/8/layout/orgChart1"/>
    <dgm:cxn modelId="{9024ED12-97D0-4226-B64D-8AE692FAE7F2}" type="presOf" srcId="{A2083A92-E9FE-41C9-A808-B0323D47B75F}" destId="{4CC57CCC-57C5-4DA3-AF36-4630BC2AA994}" srcOrd="0" destOrd="0" presId="urn:microsoft.com/office/officeart/2005/8/layout/orgChart1"/>
    <dgm:cxn modelId="{AA074D69-5028-4BA3-8569-E19121B878ED}" type="presOf" srcId="{FC40096B-095C-418F-92B7-DCE0A3C40CBC}" destId="{3C923CF2-F651-4410-835C-DB1DDDF23F57}" srcOrd="0" destOrd="0" presId="urn:microsoft.com/office/officeart/2005/8/layout/orgChart1"/>
    <dgm:cxn modelId="{62D23EFF-DFE1-4708-9D5A-B208C31BA70C}" type="presOf" srcId="{D7432F63-B81D-4BA1-9057-01F939908FB5}" destId="{5D89370C-E258-49EF-9CCD-4CD86E63B28B}" srcOrd="0" destOrd="0" presId="urn:microsoft.com/office/officeart/2005/8/layout/orgChart1"/>
    <dgm:cxn modelId="{43BBE23F-CF04-4B1A-B0F4-41D23C85667C}" srcId="{4F12FFAE-CB51-4A53-92FA-28ECAD6B06DD}" destId="{D7432F63-B81D-4BA1-9057-01F939908FB5}" srcOrd="1" destOrd="0" parTransId="{6EB67B34-7F8D-4CD8-8B14-E701F178CFD5}" sibTransId="{ADF45494-1B07-4403-89DC-3C2E7D292152}"/>
    <dgm:cxn modelId="{EF5B3084-9C2A-4FD0-A206-8625ACA7018B}" srcId="{4F12FFAE-CB51-4A53-92FA-28ECAD6B06DD}" destId="{FC40096B-095C-418F-92B7-DCE0A3C40CBC}" srcOrd="3" destOrd="0" parTransId="{C433EEBF-7CBC-4380-9D55-80E977E3E485}" sibTransId="{D36F6EDF-26DB-478B-8B64-F77AD6D5D21F}"/>
    <dgm:cxn modelId="{FB4A2DCB-887C-449E-89EF-5E294B1BA81A}" type="presOf" srcId="{A2083A92-E9FE-41C9-A808-B0323D47B75F}" destId="{2A829790-116C-45E7-837B-37848DEA4314}" srcOrd="1" destOrd="0" presId="urn:microsoft.com/office/officeart/2005/8/layout/orgChart1"/>
    <dgm:cxn modelId="{6E02DD26-19EE-4F52-9770-A848AEC3B08B}" type="presOf" srcId="{CAC63C10-75BF-4287-AAB9-563402E9F572}" destId="{D183929F-73BA-4FCC-9254-2739A86079DC}" srcOrd="0" destOrd="0" presId="urn:microsoft.com/office/officeart/2005/8/layout/orgChart1"/>
    <dgm:cxn modelId="{26019597-47D9-46DD-BDD5-F788F4340A72}" type="presOf" srcId="{FC40096B-095C-418F-92B7-DCE0A3C40CBC}" destId="{7959EEF5-272E-4857-91E4-E694AF597723}" srcOrd="1" destOrd="0" presId="urn:microsoft.com/office/officeart/2005/8/layout/orgChart1"/>
    <dgm:cxn modelId="{038987B6-E344-4C43-8895-4D9E5E7D0D41}" type="presOf" srcId="{D7432F63-B81D-4BA1-9057-01F939908FB5}" destId="{360B1F08-D702-490D-9BF0-B825D4B751C6}" srcOrd="1" destOrd="0" presId="urn:microsoft.com/office/officeart/2005/8/layout/orgChart1"/>
    <dgm:cxn modelId="{456D8FF2-35DA-4F2E-81D6-4BFF8C57ABD9}" type="presOf" srcId="{098FA7F1-E93C-47F9-9CA3-02F5A6C6FDE7}" destId="{23FAD2B2-043F-414A-9BF5-A5C7C614164E}" srcOrd="0" destOrd="0" presId="urn:microsoft.com/office/officeart/2005/8/layout/orgChart1"/>
    <dgm:cxn modelId="{83FACB7B-7872-4520-B453-8152D2382A27}" type="presOf" srcId="{6EB67B34-7F8D-4CD8-8B14-E701F178CFD5}" destId="{2EF3169A-B10F-40C2-A8BC-CC1C8614D389}" srcOrd="0" destOrd="0" presId="urn:microsoft.com/office/officeart/2005/8/layout/orgChart1"/>
    <dgm:cxn modelId="{08794B41-DCA6-431E-BA74-7C0CB648E4CC}" srcId="{E92CE13C-9102-4A04-BB60-E34886CD6048}" destId="{4F12FFAE-CB51-4A53-92FA-28ECAD6B06DD}" srcOrd="0" destOrd="0" parTransId="{40B22484-B875-4E26-A8E4-AACC4F116BB6}" sibTransId="{17334D13-D967-41B4-9B92-65A4610CD5AA}"/>
    <dgm:cxn modelId="{480EAA57-524A-4F77-9E9E-8DB94D992FCD}" srcId="{4F12FFAE-CB51-4A53-92FA-28ECAD6B06DD}" destId="{CAC63C10-75BF-4287-AAB9-563402E9F572}" srcOrd="0" destOrd="0" parTransId="{098FA7F1-E93C-47F9-9CA3-02F5A6C6FDE7}" sibTransId="{EAA12CA8-D1D7-4BDD-9233-E3379E1AAB81}"/>
    <dgm:cxn modelId="{05FE90AE-D4F5-4222-9CD9-F5635706F112}" type="presOf" srcId="{CAC63C10-75BF-4287-AAB9-563402E9F572}" destId="{5E70454B-57A9-4976-9498-1B45F95E90D5}" srcOrd="1" destOrd="0" presId="urn:microsoft.com/office/officeart/2005/8/layout/orgChart1"/>
    <dgm:cxn modelId="{B09BC441-A919-4065-B404-D030D1BD69A0}" type="presOf" srcId="{4F12FFAE-CB51-4A53-92FA-28ECAD6B06DD}" destId="{14C7381E-F1A6-473C-8759-33669C4DA126}" srcOrd="0" destOrd="0" presId="urn:microsoft.com/office/officeart/2005/8/layout/orgChart1"/>
    <dgm:cxn modelId="{F1A46B6A-71A7-4CCD-BBB0-E39232192551}" type="presOf" srcId="{E92CE13C-9102-4A04-BB60-E34886CD6048}" destId="{13812C91-7FD1-4476-BA6A-9D162E678CF6}" srcOrd="0" destOrd="0" presId="urn:microsoft.com/office/officeart/2005/8/layout/orgChart1"/>
    <dgm:cxn modelId="{C00593C3-0E5D-4944-B72D-27B4D0289BC0}" type="presOf" srcId="{C433EEBF-7CBC-4380-9D55-80E977E3E485}" destId="{149E6C55-ACEB-4505-80A0-7278386EB116}" srcOrd="0" destOrd="0" presId="urn:microsoft.com/office/officeart/2005/8/layout/orgChart1"/>
    <dgm:cxn modelId="{C0108944-4919-43EB-8317-FB99D550A063}" srcId="{4F12FFAE-CB51-4A53-92FA-28ECAD6B06DD}" destId="{A2083A92-E9FE-41C9-A808-B0323D47B75F}" srcOrd="2" destOrd="0" parTransId="{FBB4FFF1-C9B5-44B1-9AF1-9356E55ECEA5}" sibTransId="{EADAFAB7-AF2B-4C0A-8DFA-7B47D1AE447A}"/>
    <dgm:cxn modelId="{6950E13A-B3DA-4895-B09F-A683343D4657}" type="presParOf" srcId="{13812C91-7FD1-4476-BA6A-9D162E678CF6}" destId="{109CB18F-D422-4AB5-826B-850CCDC39C1A}" srcOrd="0" destOrd="0" presId="urn:microsoft.com/office/officeart/2005/8/layout/orgChart1"/>
    <dgm:cxn modelId="{522B85D2-46A3-4AFD-8FA3-C7FE4677777F}" type="presParOf" srcId="{109CB18F-D422-4AB5-826B-850CCDC39C1A}" destId="{10C8775B-47B0-4AB8-B756-EF6847572E91}" srcOrd="0" destOrd="0" presId="urn:microsoft.com/office/officeart/2005/8/layout/orgChart1"/>
    <dgm:cxn modelId="{93901DB5-7704-465A-BE42-2C14413B6979}" type="presParOf" srcId="{10C8775B-47B0-4AB8-B756-EF6847572E91}" destId="{14C7381E-F1A6-473C-8759-33669C4DA126}" srcOrd="0" destOrd="0" presId="urn:microsoft.com/office/officeart/2005/8/layout/orgChart1"/>
    <dgm:cxn modelId="{AA2F931F-6A51-4785-8EEF-762057769A7E}" type="presParOf" srcId="{10C8775B-47B0-4AB8-B756-EF6847572E91}" destId="{8978A460-D521-4E51-9835-9E359FBE4B39}" srcOrd="1" destOrd="0" presId="urn:microsoft.com/office/officeart/2005/8/layout/orgChart1"/>
    <dgm:cxn modelId="{2D923202-A978-4BD2-815A-CC6DC25F769B}" type="presParOf" srcId="{109CB18F-D422-4AB5-826B-850CCDC39C1A}" destId="{34568EC6-5BAC-4E85-93FD-87D09606FEF8}" srcOrd="1" destOrd="0" presId="urn:microsoft.com/office/officeart/2005/8/layout/orgChart1"/>
    <dgm:cxn modelId="{E95B296C-B92B-4C31-B73B-9C39EE0E485A}" type="presParOf" srcId="{34568EC6-5BAC-4E85-93FD-87D09606FEF8}" destId="{2EF3169A-B10F-40C2-A8BC-CC1C8614D389}" srcOrd="0" destOrd="0" presId="urn:microsoft.com/office/officeart/2005/8/layout/orgChart1"/>
    <dgm:cxn modelId="{9F349581-3402-4F6D-BCE3-F6A6DF0A3CBB}" type="presParOf" srcId="{34568EC6-5BAC-4E85-93FD-87D09606FEF8}" destId="{3B332051-022F-469B-8294-41F1B436F34B}" srcOrd="1" destOrd="0" presId="urn:microsoft.com/office/officeart/2005/8/layout/orgChart1"/>
    <dgm:cxn modelId="{9EE44905-CFBD-4415-AA9F-44703EEA8EEC}" type="presParOf" srcId="{3B332051-022F-469B-8294-41F1B436F34B}" destId="{9DE37118-1203-4D78-AB33-D2C8E051E969}" srcOrd="0" destOrd="0" presId="urn:microsoft.com/office/officeart/2005/8/layout/orgChart1"/>
    <dgm:cxn modelId="{2180D61C-ECA9-4403-8F69-14F678B9851D}" type="presParOf" srcId="{9DE37118-1203-4D78-AB33-D2C8E051E969}" destId="{5D89370C-E258-49EF-9CCD-4CD86E63B28B}" srcOrd="0" destOrd="0" presId="urn:microsoft.com/office/officeart/2005/8/layout/orgChart1"/>
    <dgm:cxn modelId="{28592CAD-3590-4C06-BE26-143E8C49CA22}" type="presParOf" srcId="{9DE37118-1203-4D78-AB33-D2C8E051E969}" destId="{360B1F08-D702-490D-9BF0-B825D4B751C6}" srcOrd="1" destOrd="0" presId="urn:microsoft.com/office/officeart/2005/8/layout/orgChart1"/>
    <dgm:cxn modelId="{9BC1724B-1968-4054-AA71-2B4AE3132863}" type="presParOf" srcId="{3B332051-022F-469B-8294-41F1B436F34B}" destId="{C397E849-32F1-4EE5-8D46-B22D362DC3CB}" srcOrd="1" destOrd="0" presId="urn:microsoft.com/office/officeart/2005/8/layout/orgChart1"/>
    <dgm:cxn modelId="{D02044C2-07EB-4CE3-8114-973BE852C8CD}" type="presParOf" srcId="{3B332051-022F-469B-8294-41F1B436F34B}" destId="{3983466C-012F-429D-8CE7-93BCC0DD3EE8}" srcOrd="2" destOrd="0" presId="urn:microsoft.com/office/officeart/2005/8/layout/orgChart1"/>
    <dgm:cxn modelId="{09BE2292-C633-4F02-A325-91002C927FD0}" type="presParOf" srcId="{34568EC6-5BAC-4E85-93FD-87D09606FEF8}" destId="{EE7F7B35-97E1-4C74-A60F-5E8BEA56B69E}" srcOrd="2" destOrd="0" presId="urn:microsoft.com/office/officeart/2005/8/layout/orgChart1"/>
    <dgm:cxn modelId="{CB807C1C-275A-494C-9945-F1B3952689DC}" type="presParOf" srcId="{34568EC6-5BAC-4E85-93FD-87D09606FEF8}" destId="{A10A3562-711B-40C6-942F-562CB4FF0D80}" srcOrd="3" destOrd="0" presId="urn:microsoft.com/office/officeart/2005/8/layout/orgChart1"/>
    <dgm:cxn modelId="{D18F2B1B-1E53-43D2-834F-57C95616BD8E}" type="presParOf" srcId="{A10A3562-711B-40C6-942F-562CB4FF0D80}" destId="{25BA2307-48CA-4F5C-BCD7-1658BF4DED82}" srcOrd="0" destOrd="0" presId="urn:microsoft.com/office/officeart/2005/8/layout/orgChart1"/>
    <dgm:cxn modelId="{A31658B6-8045-4559-8F49-D6DEADB07F6D}" type="presParOf" srcId="{25BA2307-48CA-4F5C-BCD7-1658BF4DED82}" destId="{4CC57CCC-57C5-4DA3-AF36-4630BC2AA994}" srcOrd="0" destOrd="0" presId="urn:microsoft.com/office/officeart/2005/8/layout/orgChart1"/>
    <dgm:cxn modelId="{594AF8F7-5FBF-4561-BE69-B876BF8EF8E1}" type="presParOf" srcId="{25BA2307-48CA-4F5C-BCD7-1658BF4DED82}" destId="{2A829790-116C-45E7-837B-37848DEA4314}" srcOrd="1" destOrd="0" presId="urn:microsoft.com/office/officeart/2005/8/layout/orgChart1"/>
    <dgm:cxn modelId="{2C23A390-9B7D-41FA-BE7A-405EF36CC0CB}" type="presParOf" srcId="{A10A3562-711B-40C6-942F-562CB4FF0D80}" destId="{A1468D1C-E32A-4CC6-B15D-DC6E5B3343F9}" srcOrd="1" destOrd="0" presId="urn:microsoft.com/office/officeart/2005/8/layout/orgChart1"/>
    <dgm:cxn modelId="{1FAA2EDA-2737-405A-8CC8-D4E6456A5CE7}" type="presParOf" srcId="{A10A3562-711B-40C6-942F-562CB4FF0D80}" destId="{EBDB1DE7-84CA-4A22-8643-5BCA8F0A6F8F}" srcOrd="2" destOrd="0" presId="urn:microsoft.com/office/officeart/2005/8/layout/orgChart1"/>
    <dgm:cxn modelId="{63515BB8-4BBF-401E-A325-7A50D397F89A}" type="presParOf" srcId="{34568EC6-5BAC-4E85-93FD-87D09606FEF8}" destId="{149E6C55-ACEB-4505-80A0-7278386EB116}" srcOrd="4" destOrd="0" presId="urn:microsoft.com/office/officeart/2005/8/layout/orgChart1"/>
    <dgm:cxn modelId="{F0549DC0-BE28-4764-AC04-6371C9CF5271}" type="presParOf" srcId="{34568EC6-5BAC-4E85-93FD-87D09606FEF8}" destId="{A204DF0E-9584-4A51-91FD-D08B022152E1}" srcOrd="5" destOrd="0" presId="urn:microsoft.com/office/officeart/2005/8/layout/orgChart1"/>
    <dgm:cxn modelId="{DB9BCA65-EEB6-443E-8215-7777F07001F5}" type="presParOf" srcId="{A204DF0E-9584-4A51-91FD-D08B022152E1}" destId="{750D9B3F-EE88-40ED-B0A9-5DCC9D1AF32F}" srcOrd="0" destOrd="0" presId="urn:microsoft.com/office/officeart/2005/8/layout/orgChart1"/>
    <dgm:cxn modelId="{36E0E9B2-0A70-42FA-9793-AF52DDE34339}" type="presParOf" srcId="{750D9B3F-EE88-40ED-B0A9-5DCC9D1AF32F}" destId="{3C923CF2-F651-4410-835C-DB1DDDF23F57}" srcOrd="0" destOrd="0" presId="urn:microsoft.com/office/officeart/2005/8/layout/orgChart1"/>
    <dgm:cxn modelId="{EE10ED81-1C58-43E4-AD80-DBC0E6B278D8}" type="presParOf" srcId="{750D9B3F-EE88-40ED-B0A9-5DCC9D1AF32F}" destId="{7959EEF5-272E-4857-91E4-E694AF597723}" srcOrd="1" destOrd="0" presId="urn:microsoft.com/office/officeart/2005/8/layout/orgChart1"/>
    <dgm:cxn modelId="{C59C0345-3924-4328-B574-C5F6F26EA2D8}" type="presParOf" srcId="{A204DF0E-9584-4A51-91FD-D08B022152E1}" destId="{E6F959B2-4707-4F94-8DB8-60F41CD14CF3}" srcOrd="1" destOrd="0" presId="urn:microsoft.com/office/officeart/2005/8/layout/orgChart1"/>
    <dgm:cxn modelId="{84E394D7-D968-476C-895E-87920D22C8A3}" type="presParOf" srcId="{A204DF0E-9584-4A51-91FD-D08B022152E1}" destId="{CA96C67F-8A68-4CE4-B386-55986C97017F}" srcOrd="2" destOrd="0" presId="urn:microsoft.com/office/officeart/2005/8/layout/orgChart1"/>
    <dgm:cxn modelId="{9BAEDD6A-40CC-41CE-80A3-D5BC01D8E531}" type="presParOf" srcId="{109CB18F-D422-4AB5-826B-850CCDC39C1A}" destId="{EADDCCCC-DC01-4E15-A991-4EBA507E5366}" srcOrd="2" destOrd="0" presId="urn:microsoft.com/office/officeart/2005/8/layout/orgChart1"/>
    <dgm:cxn modelId="{B353FCD3-82F4-430D-8D15-13DD2F00AADE}" type="presParOf" srcId="{EADDCCCC-DC01-4E15-A991-4EBA507E5366}" destId="{23FAD2B2-043F-414A-9BF5-A5C7C614164E}" srcOrd="0" destOrd="0" presId="urn:microsoft.com/office/officeart/2005/8/layout/orgChart1"/>
    <dgm:cxn modelId="{133C6FEE-FA1C-41F0-9905-2FA6621F7B88}" type="presParOf" srcId="{EADDCCCC-DC01-4E15-A991-4EBA507E5366}" destId="{E2C21274-7A45-4B26-BA45-6FC89F9B3140}" srcOrd="1" destOrd="0" presId="urn:microsoft.com/office/officeart/2005/8/layout/orgChart1"/>
    <dgm:cxn modelId="{AF14102C-40D6-42D0-AC61-66482F66E9E5}" type="presParOf" srcId="{E2C21274-7A45-4B26-BA45-6FC89F9B3140}" destId="{D6CD65F7-BB95-4FF5-9667-1DC5E276F84D}" srcOrd="0" destOrd="0" presId="urn:microsoft.com/office/officeart/2005/8/layout/orgChart1"/>
    <dgm:cxn modelId="{A2321542-CF08-4935-8867-77D2DC6AA6F9}" type="presParOf" srcId="{D6CD65F7-BB95-4FF5-9667-1DC5E276F84D}" destId="{D183929F-73BA-4FCC-9254-2739A86079DC}" srcOrd="0" destOrd="0" presId="urn:microsoft.com/office/officeart/2005/8/layout/orgChart1"/>
    <dgm:cxn modelId="{A0A1C6C8-CC2A-493F-AB63-1DB8838B5C6B}" type="presParOf" srcId="{D6CD65F7-BB95-4FF5-9667-1DC5E276F84D}" destId="{5E70454B-57A9-4976-9498-1B45F95E90D5}" srcOrd="1" destOrd="0" presId="urn:microsoft.com/office/officeart/2005/8/layout/orgChart1"/>
    <dgm:cxn modelId="{1E77F5D6-C99D-45A4-919B-B521FB754533}" type="presParOf" srcId="{E2C21274-7A45-4B26-BA45-6FC89F9B3140}" destId="{405FCBEE-86C4-43DF-95FE-C69B5864A1B5}" srcOrd="1" destOrd="0" presId="urn:microsoft.com/office/officeart/2005/8/layout/orgChart1"/>
    <dgm:cxn modelId="{C77D4412-E245-4FDE-9A05-3B1A6EA8C271}" type="presParOf" srcId="{E2C21274-7A45-4B26-BA45-6FC89F9B3140}" destId="{392F4FC8-53F7-47E0-AFC2-6DC3CBDD7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2CE13C-9102-4A04-BB60-E34886CD604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2FFAE-CB51-4A53-92FA-28ECAD6B06DD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40B22484-B875-4E26-A8E4-AACC4F116BB6}" type="parTrans" cxnId="{08794B41-DCA6-431E-BA74-7C0CB648E4CC}">
      <dgm:prSet/>
      <dgm:spPr/>
      <dgm:t>
        <a:bodyPr/>
        <a:lstStyle/>
        <a:p>
          <a:endParaRPr lang="en-US"/>
        </a:p>
      </dgm:t>
    </dgm:pt>
    <dgm:pt modelId="{17334D13-D967-41B4-9B92-65A4610CD5AA}" type="sibTrans" cxnId="{08794B41-DCA6-431E-BA74-7C0CB648E4CC}">
      <dgm:prSet/>
      <dgm:spPr/>
      <dgm:t>
        <a:bodyPr/>
        <a:lstStyle/>
        <a:p>
          <a:endParaRPr lang="en-US"/>
        </a:p>
      </dgm:t>
    </dgm:pt>
    <dgm:pt modelId="{CAC63C10-75BF-4287-AAB9-563402E9F572}" type="asst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98FA7F1-E93C-47F9-9CA3-02F5A6C6FDE7}" type="parTrans" cxnId="{480EAA57-524A-4F77-9E9E-8DB94D992FCD}">
      <dgm:prSet/>
      <dgm:spPr/>
      <dgm:t>
        <a:bodyPr/>
        <a:lstStyle/>
        <a:p>
          <a:endParaRPr lang="en-US"/>
        </a:p>
      </dgm:t>
    </dgm:pt>
    <dgm:pt modelId="{EAA12CA8-D1D7-4BDD-9233-E3379E1AAB81}" type="sibTrans" cxnId="{480EAA57-524A-4F77-9E9E-8DB94D992FCD}">
      <dgm:prSet/>
      <dgm:spPr/>
      <dgm:t>
        <a:bodyPr/>
        <a:lstStyle/>
        <a:p>
          <a:endParaRPr lang="en-US"/>
        </a:p>
      </dgm:t>
    </dgm:pt>
    <dgm:pt modelId="{D7432F63-B81D-4BA1-9057-01F939908FB5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EB67B34-7F8D-4CD8-8B14-E701F178CFD5}" type="parTrans" cxnId="{43BBE23F-CF04-4B1A-B0F4-41D23C85667C}">
      <dgm:prSet/>
      <dgm:spPr/>
      <dgm:t>
        <a:bodyPr/>
        <a:lstStyle/>
        <a:p>
          <a:endParaRPr lang="en-US"/>
        </a:p>
      </dgm:t>
    </dgm:pt>
    <dgm:pt modelId="{ADF45494-1B07-4403-89DC-3C2E7D292152}" type="sibTrans" cxnId="{43BBE23F-CF04-4B1A-B0F4-41D23C85667C}">
      <dgm:prSet/>
      <dgm:spPr/>
      <dgm:t>
        <a:bodyPr/>
        <a:lstStyle/>
        <a:p>
          <a:endParaRPr lang="en-US"/>
        </a:p>
      </dgm:t>
    </dgm:pt>
    <dgm:pt modelId="{A2083A92-E9FE-41C9-A808-B0323D47B75F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FBB4FFF1-C9B5-44B1-9AF1-9356E55ECEA5}" type="parTrans" cxnId="{C0108944-4919-43EB-8317-FB99D550A063}">
      <dgm:prSet/>
      <dgm:spPr/>
      <dgm:t>
        <a:bodyPr/>
        <a:lstStyle/>
        <a:p>
          <a:endParaRPr lang="en-US"/>
        </a:p>
      </dgm:t>
    </dgm:pt>
    <dgm:pt modelId="{EADAFAB7-AF2B-4C0A-8DFA-7B47D1AE447A}" type="sibTrans" cxnId="{C0108944-4919-43EB-8317-FB99D550A063}">
      <dgm:prSet/>
      <dgm:spPr/>
      <dgm:t>
        <a:bodyPr/>
        <a:lstStyle/>
        <a:p>
          <a:endParaRPr lang="en-US"/>
        </a:p>
      </dgm:t>
    </dgm:pt>
    <dgm:pt modelId="{FC40096B-095C-418F-92B7-DCE0A3C40CBC}">
      <dgm:prSet phldrT="[Text]" phldr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C433EEBF-7CBC-4380-9D55-80E977E3E485}" type="parTrans" cxnId="{EF5B3084-9C2A-4FD0-A206-8625ACA7018B}">
      <dgm:prSet/>
      <dgm:spPr/>
      <dgm:t>
        <a:bodyPr/>
        <a:lstStyle/>
        <a:p>
          <a:endParaRPr lang="en-US"/>
        </a:p>
      </dgm:t>
    </dgm:pt>
    <dgm:pt modelId="{D36F6EDF-26DB-478B-8B64-F77AD6D5D21F}" type="sibTrans" cxnId="{EF5B3084-9C2A-4FD0-A206-8625ACA7018B}">
      <dgm:prSet/>
      <dgm:spPr/>
      <dgm:t>
        <a:bodyPr/>
        <a:lstStyle/>
        <a:p>
          <a:endParaRPr lang="en-US"/>
        </a:p>
      </dgm:t>
    </dgm:pt>
    <dgm:pt modelId="{13812C91-7FD1-4476-BA6A-9D162E678CF6}" type="pres">
      <dgm:prSet presAssocID="{E92CE13C-9102-4A04-BB60-E34886CD60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9CB18F-D422-4AB5-826B-850CCDC39C1A}" type="pres">
      <dgm:prSet presAssocID="{4F12FFAE-CB51-4A53-92FA-28ECAD6B06DD}" presName="hierRoot1" presStyleCnt="0">
        <dgm:presLayoutVars>
          <dgm:hierBranch val="init"/>
        </dgm:presLayoutVars>
      </dgm:prSet>
      <dgm:spPr/>
    </dgm:pt>
    <dgm:pt modelId="{10C8775B-47B0-4AB8-B756-EF6847572E91}" type="pres">
      <dgm:prSet presAssocID="{4F12FFAE-CB51-4A53-92FA-28ECAD6B06DD}" presName="rootComposite1" presStyleCnt="0"/>
      <dgm:spPr/>
    </dgm:pt>
    <dgm:pt modelId="{14C7381E-F1A6-473C-8759-33669C4DA126}" type="pres">
      <dgm:prSet presAssocID="{4F12FFAE-CB51-4A53-92FA-28ECAD6B06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8A460-D521-4E51-9835-9E359FBE4B39}" type="pres">
      <dgm:prSet presAssocID="{4F12FFAE-CB51-4A53-92FA-28ECAD6B06D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568EC6-5BAC-4E85-93FD-87D09606FEF8}" type="pres">
      <dgm:prSet presAssocID="{4F12FFAE-CB51-4A53-92FA-28ECAD6B06DD}" presName="hierChild2" presStyleCnt="0"/>
      <dgm:spPr/>
    </dgm:pt>
    <dgm:pt modelId="{2EF3169A-B10F-40C2-A8BC-CC1C8614D389}" type="pres">
      <dgm:prSet presAssocID="{6EB67B34-7F8D-4CD8-8B14-E701F178CFD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B332051-022F-469B-8294-41F1B436F34B}" type="pres">
      <dgm:prSet presAssocID="{D7432F63-B81D-4BA1-9057-01F939908FB5}" presName="hierRoot2" presStyleCnt="0">
        <dgm:presLayoutVars>
          <dgm:hierBranch val="init"/>
        </dgm:presLayoutVars>
      </dgm:prSet>
      <dgm:spPr/>
    </dgm:pt>
    <dgm:pt modelId="{9DE37118-1203-4D78-AB33-D2C8E051E969}" type="pres">
      <dgm:prSet presAssocID="{D7432F63-B81D-4BA1-9057-01F939908FB5}" presName="rootComposite" presStyleCnt="0"/>
      <dgm:spPr/>
    </dgm:pt>
    <dgm:pt modelId="{5D89370C-E258-49EF-9CCD-4CD86E63B28B}" type="pres">
      <dgm:prSet presAssocID="{D7432F63-B81D-4BA1-9057-01F939908F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B1F08-D702-490D-9BF0-B825D4B751C6}" type="pres">
      <dgm:prSet presAssocID="{D7432F63-B81D-4BA1-9057-01F939908FB5}" presName="rootConnector" presStyleLbl="node2" presStyleIdx="0" presStyleCnt="3"/>
      <dgm:spPr/>
      <dgm:t>
        <a:bodyPr/>
        <a:lstStyle/>
        <a:p>
          <a:endParaRPr lang="en-US"/>
        </a:p>
      </dgm:t>
    </dgm:pt>
    <dgm:pt modelId="{C397E849-32F1-4EE5-8D46-B22D362DC3CB}" type="pres">
      <dgm:prSet presAssocID="{D7432F63-B81D-4BA1-9057-01F939908FB5}" presName="hierChild4" presStyleCnt="0"/>
      <dgm:spPr/>
    </dgm:pt>
    <dgm:pt modelId="{3983466C-012F-429D-8CE7-93BCC0DD3EE8}" type="pres">
      <dgm:prSet presAssocID="{D7432F63-B81D-4BA1-9057-01F939908FB5}" presName="hierChild5" presStyleCnt="0"/>
      <dgm:spPr/>
    </dgm:pt>
    <dgm:pt modelId="{EE7F7B35-97E1-4C74-A60F-5E8BEA56B69E}" type="pres">
      <dgm:prSet presAssocID="{FBB4FFF1-C9B5-44B1-9AF1-9356E55ECEA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10A3562-711B-40C6-942F-562CB4FF0D80}" type="pres">
      <dgm:prSet presAssocID="{A2083A92-E9FE-41C9-A808-B0323D47B75F}" presName="hierRoot2" presStyleCnt="0">
        <dgm:presLayoutVars>
          <dgm:hierBranch val="init"/>
        </dgm:presLayoutVars>
      </dgm:prSet>
      <dgm:spPr/>
    </dgm:pt>
    <dgm:pt modelId="{25BA2307-48CA-4F5C-BCD7-1658BF4DED82}" type="pres">
      <dgm:prSet presAssocID="{A2083A92-E9FE-41C9-A808-B0323D47B75F}" presName="rootComposite" presStyleCnt="0"/>
      <dgm:spPr/>
    </dgm:pt>
    <dgm:pt modelId="{4CC57CCC-57C5-4DA3-AF36-4630BC2AA994}" type="pres">
      <dgm:prSet presAssocID="{A2083A92-E9FE-41C9-A808-B0323D47B75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829790-116C-45E7-837B-37848DEA4314}" type="pres">
      <dgm:prSet presAssocID="{A2083A92-E9FE-41C9-A808-B0323D47B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A1468D1C-E32A-4CC6-B15D-DC6E5B3343F9}" type="pres">
      <dgm:prSet presAssocID="{A2083A92-E9FE-41C9-A808-B0323D47B75F}" presName="hierChild4" presStyleCnt="0"/>
      <dgm:spPr/>
    </dgm:pt>
    <dgm:pt modelId="{EBDB1DE7-84CA-4A22-8643-5BCA8F0A6F8F}" type="pres">
      <dgm:prSet presAssocID="{A2083A92-E9FE-41C9-A808-B0323D47B75F}" presName="hierChild5" presStyleCnt="0"/>
      <dgm:spPr/>
    </dgm:pt>
    <dgm:pt modelId="{149E6C55-ACEB-4505-80A0-7278386EB116}" type="pres">
      <dgm:prSet presAssocID="{C433EEBF-7CBC-4380-9D55-80E977E3E48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204DF0E-9584-4A51-91FD-D08B022152E1}" type="pres">
      <dgm:prSet presAssocID="{FC40096B-095C-418F-92B7-DCE0A3C40CBC}" presName="hierRoot2" presStyleCnt="0">
        <dgm:presLayoutVars>
          <dgm:hierBranch val="init"/>
        </dgm:presLayoutVars>
      </dgm:prSet>
      <dgm:spPr/>
    </dgm:pt>
    <dgm:pt modelId="{750D9B3F-EE88-40ED-B0A9-5DCC9D1AF32F}" type="pres">
      <dgm:prSet presAssocID="{FC40096B-095C-418F-92B7-DCE0A3C40CBC}" presName="rootComposite" presStyleCnt="0"/>
      <dgm:spPr/>
    </dgm:pt>
    <dgm:pt modelId="{3C923CF2-F651-4410-835C-DB1DDDF23F57}" type="pres">
      <dgm:prSet presAssocID="{FC40096B-095C-418F-92B7-DCE0A3C40C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9EEF5-272E-4857-91E4-E694AF597723}" type="pres">
      <dgm:prSet presAssocID="{FC40096B-095C-418F-92B7-DCE0A3C40CBC}" presName="rootConnector" presStyleLbl="node2" presStyleIdx="2" presStyleCnt="3"/>
      <dgm:spPr/>
      <dgm:t>
        <a:bodyPr/>
        <a:lstStyle/>
        <a:p>
          <a:endParaRPr lang="en-US"/>
        </a:p>
      </dgm:t>
    </dgm:pt>
    <dgm:pt modelId="{E6F959B2-4707-4F94-8DB8-60F41CD14CF3}" type="pres">
      <dgm:prSet presAssocID="{FC40096B-095C-418F-92B7-DCE0A3C40CBC}" presName="hierChild4" presStyleCnt="0"/>
      <dgm:spPr/>
    </dgm:pt>
    <dgm:pt modelId="{CA96C67F-8A68-4CE4-B386-55986C97017F}" type="pres">
      <dgm:prSet presAssocID="{FC40096B-095C-418F-92B7-DCE0A3C40CBC}" presName="hierChild5" presStyleCnt="0"/>
      <dgm:spPr/>
    </dgm:pt>
    <dgm:pt modelId="{EADDCCCC-DC01-4E15-A991-4EBA507E5366}" type="pres">
      <dgm:prSet presAssocID="{4F12FFAE-CB51-4A53-92FA-28ECAD6B06DD}" presName="hierChild3" presStyleCnt="0"/>
      <dgm:spPr/>
    </dgm:pt>
    <dgm:pt modelId="{23FAD2B2-043F-414A-9BF5-A5C7C614164E}" type="pres">
      <dgm:prSet presAssocID="{098FA7F1-E93C-47F9-9CA3-02F5A6C6FDE7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E2C21274-7A45-4B26-BA45-6FC89F9B3140}" type="pres">
      <dgm:prSet presAssocID="{CAC63C10-75BF-4287-AAB9-563402E9F572}" presName="hierRoot3" presStyleCnt="0">
        <dgm:presLayoutVars>
          <dgm:hierBranch val="init"/>
        </dgm:presLayoutVars>
      </dgm:prSet>
      <dgm:spPr/>
    </dgm:pt>
    <dgm:pt modelId="{D6CD65F7-BB95-4FF5-9667-1DC5E276F84D}" type="pres">
      <dgm:prSet presAssocID="{CAC63C10-75BF-4287-AAB9-563402E9F572}" presName="rootComposite3" presStyleCnt="0"/>
      <dgm:spPr/>
    </dgm:pt>
    <dgm:pt modelId="{D183929F-73BA-4FCC-9254-2739A86079DC}" type="pres">
      <dgm:prSet presAssocID="{CAC63C10-75BF-4287-AAB9-563402E9F57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70454B-57A9-4976-9498-1B45F95E90D5}" type="pres">
      <dgm:prSet presAssocID="{CAC63C10-75BF-4287-AAB9-563402E9F57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5FCBEE-86C4-43DF-95FE-C69B5864A1B5}" type="pres">
      <dgm:prSet presAssocID="{CAC63C10-75BF-4287-AAB9-563402E9F572}" presName="hierChild6" presStyleCnt="0"/>
      <dgm:spPr/>
    </dgm:pt>
    <dgm:pt modelId="{392F4FC8-53F7-47E0-AFC2-6DC3CBDD76A5}" type="pres">
      <dgm:prSet presAssocID="{CAC63C10-75BF-4287-AAB9-563402E9F572}" presName="hierChild7" presStyleCnt="0"/>
      <dgm:spPr/>
    </dgm:pt>
  </dgm:ptLst>
  <dgm:cxnLst>
    <dgm:cxn modelId="{07763D0E-9B72-4573-9413-34F95CBCFFC8}" type="presOf" srcId="{D7432F63-B81D-4BA1-9057-01F939908FB5}" destId="{5D89370C-E258-49EF-9CCD-4CD86E63B28B}" srcOrd="0" destOrd="0" presId="urn:microsoft.com/office/officeart/2005/8/layout/orgChart1"/>
    <dgm:cxn modelId="{6BAE464A-FB2F-4A42-ADB6-18A5C2ADC4ED}" type="presOf" srcId="{E92CE13C-9102-4A04-BB60-E34886CD6048}" destId="{13812C91-7FD1-4476-BA6A-9D162E678CF6}" srcOrd="0" destOrd="0" presId="urn:microsoft.com/office/officeart/2005/8/layout/orgChart1"/>
    <dgm:cxn modelId="{4437DB9E-F246-4078-A449-BD23415FDB02}" type="presOf" srcId="{A2083A92-E9FE-41C9-A808-B0323D47B75F}" destId="{4CC57CCC-57C5-4DA3-AF36-4630BC2AA994}" srcOrd="0" destOrd="0" presId="urn:microsoft.com/office/officeart/2005/8/layout/orgChart1"/>
    <dgm:cxn modelId="{9F9CD416-16B2-4D84-82A0-41800C474757}" type="presOf" srcId="{098FA7F1-E93C-47F9-9CA3-02F5A6C6FDE7}" destId="{23FAD2B2-043F-414A-9BF5-A5C7C614164E}" srcOrd="0" destOrd="0" presId="urn:microsoft.com/office/officeart/2005/8/layout/orgChart1"/>
    <dgm:cxn modelId="{209C28EF-84AE-4842-9B19-401105FBD0F7}" type="presOf" srcId="{CAC63C10-75BF-4287-AAB9-563402E9F572}" destId="{D183929F-73BA-4FCC-9254-2739A86079DC}" srcOrd="0" destOrd="0" presId="urn:microsoft.com/office/officeart/2005/8/layout/orgChart1"/>
    <dgm:cxn modelId="{43BBE23F-CF04-4B1A-B0F4-41D23C85667C}" srcId="{4F12FFAE-CB51-4A53-92FA-28ECAD6B06DD}" destId="{D7432F63-B81D-4BA1-9057-01F939908FB5}" srcOrd="1" destOrd="0" parTransId="{6EB67B34-7F8D-4CD8-8B14-E701F178CFD5}" sibTransId="{ADF45494-1B07-4403-89DC-3C2E7D292152}"/>
    <dgm:cxn modelId="{EF5B3084-9C2A-4FD0-A206-8625ACA7018B}" srcId="{4F12FFAE-CB51-4A53-92FA-28ECAD6B06DD}" destId="{FC40096B-095C-418F-92B7-DCE0A3C40CBC}" srcOrd="3" destOrd="0" parTransId="{C433EEBF-7CBC-4380-9D55-80E977E3E485}" sibTransId="{D36F6EDF-26DB-478B-8B64-F77AD6D5D21F}"/>
    <dgm:cxn modelId="{42F152C8-095C-4608-B86D-8C5B55588AA5}" type="presOf" srcId="{A2083A92-E9FE-41C9-A808-B0323D47B75F}" destId="{2A829790-116C-45E7-837B-37848DEA4314}" srcOrd="1" destOrd="0" presId="urn:microsoft.com/office/officeart/2005/8/layout/orgChart1"/>
    <dgm:cxn modelId="{D5199B00-050D-4B05-B757-BBE5F9F487AE}" type="presOf" srcId="{4F12FFAE-CB51-4A53-92FA-28ECAD6B06DD}" destId="{14C7381E-F1A6-473C-8759-33669C4DA126}" srcOrd="0" destOrd="0" presId="urn:microsoft.com/office/officeart/2005/8/layout/orgChart1"/>
    <dgm:cxn modelId="{C8527933-53C4-474D-AC5F-B2469574505D}" type="presOf" srcId="{FBB4FFF1-C9B5-44B1-9AF1-9356E55ECEA5}" destId="{EE7F7B35-97E1-4C74-A60F-5E8BEA56B69E}" srcOrd="0" destOrd="0" presId="urn:microsoft.com/office/officeart/2005/8/layout/orgChart1"/>
    <dgm:cxn modelId="{C73DE20F-4EF8-4401-961F-2163778EAF16}" type="presOf" srcId="{FC40096B-095C-418F-92B7-DCE0A3C40CBC}" destId="{3C923CF2-F651-4410-835C-DB1DDDF23F57}" srcOrd="0" destOrd="0" presId="urn:microsoft.com/office/officeart/2005/8/layout/orgChart1"/>
    <dgm:cxn modelId="{97D45DF3-090F-4F43-A600-BAA1A6BFCDC8}" type="presOf" srcId="{FC40096B-095C-418F-92B7-DCE0A3C40CBC}" destId="{7959EEF5-272E-4857-91E4-E694AF597723}" srcOrd="1" destOrd="0" presId="urn:microsoft.com/office/officeart/2005/8/layout/orgChart1"/>
    <dgm:cxn modelId="{E1DB328B-C18B-477C-830D-4D9D9E1090D3}" type="presOf" srcId="{4F12FFAE-CB51-4A53-92FA-28ECAD6B06DD}" destId="{8978A460-D521-4E51-9835-9E359FBE4B39}" srcOrd="1" destOrd="0" presId="urn:microsoft.com/office/officeart/2005/8/layout/orgChart1"/>
    <dgm:cxn modelId="{DFA14001-1DB1-4029-A80A-6D6060476F2E}" type="presOf" srcId="{C433EEBF-7CBC-4380-9D55-80E977E3E485}" destId="{149E6C55-ACEB-4505-80A0-7278386EB116}" srcOrd="0" destOrd="0" presId="urn:microsoft.com/office/officeart/2005/8/layout/orgChart1"/>
    <dgm:cxn modelId="{11ACB32B-47E2-48B0-B3AA-5D006EB0B261}" type="presOf" srcId="{6EB67B34-7F8D-4CD8-8B14-E701F178CFD5}" destId="{2EF3169A-B10F-40C2-A8BC-CC1C8614D389}" srcOrd="0" destOrd="0" presId="urn:microsoft.com/office/officeart/2005/8/layout/orgChart1"/>
    <dgm:cxn modelId="{08794B41-DCA6-431E-BA74-7C0CB648E4CC}" srcId="{E92CE13C-9102-4A04-BB60-E34886CD6048}" destId="{4F12FFAE-CB51-4A53-92FA-28ECAD6B06DD}" srcOrd="0" destOrd="0" parTransId="{40B22484-B875-4E26-A8E4-AACC4F116BB6}" sibTransId="{17334D13-D967-41B4-9B92-65A4610CD5AA}"/>
    <dgm:cxn modelId="{ABD12989-26A0-46AE-AF06-9A5CBD46D8A0}" type="presOf" srcId="{D7432F63-B81D-4BA1-9057-01F939908FB5}" destId="{360B1F08-D702-490D-9BF0-B825D4B751C6}" srcOrd="1" destOrd="0" presId="urn:microsoft.com/office/officeart/2005/8/layout/orgChart1"/>
    <dgm:cxn modelId="{1E2BE17B-6FCB-439C-BA8B-1A7F7531BA6A}" type="presOf" srcId="{CAC63C10-75BF-4287-AAB9-563402E9F572}" destId="{5E70454B-57A9-4976-9498-1B45F95E90D5}" srcOrd="1" destOrd="0" presId="urn:microsoft.com/office/officeart/2005/8/layout/orgChart1"/>
    <dgm:cxn modelId="{480EAA57-524A-4F77-9E9E-8DB94D992FCD}" srcId="{4F12FFAE-CB51-4A53-92FA-28ECAD6B06DD}" destId="{CAC63C10-75BF-4287-AAB9-563402E9F572}" srcOrd="0" destOrd="0" parTransId="{098FA7F1-E93C-47F9-9CA3-02F5A6C6FDE7}" sibTransId="{EAA12CA8-D1D7-4BDD-9233-E3379E1AAB81}"/>
    <dgm:cxn modelId="{C0108944-4919-43EB-8317-FB99D550A063}" srcId="{4F12FFAE-CB51-4A53-92FA-28ECAD6B06DD}" destId="{A2083A92-E9FE-41C9-A808-B0323D47B75F}" srcOrd="2" destOrd="0" parTransId="{FBB4FFF1-C9B5-44B1-9AF1-9356E55ECEA5}" sibTransId="{EADAFAB7-AF2B-4C0A-8DFA-7B47D1AE447A}"/>
    <dgm:cxn modelId="{5F71DC1C-CB0B-4CCC-B89B-7B35AD92BC88}" type="presParOf" srcId="{13812C91-7FD1-4476-BA6A-9D162E678CF6}" destId="{109CB18F-D422-4AB5-826B-850CCDC39C1A}" srcOrd="0" destOrd="0" presId="urn:microsoft.com/office/officeart/2005/8/layout/orgChart1"/>
    <dgm:cxn modelId="{9EB70DCF-1086-4EB9-B8AB-015EE741FE42}" type="presParOf" srcId="{109CB18F-D422-4AB5-826B-850CCDC39C1A}" destId="{10C8775B-47B0-4AB8-B756-EF6847572E91}" srcOrd="0" destOrd="0" presId="urn:microsoft.com/office/officeart/2005/8/layout/orgChart1"/>
    <dgm:cxn modelId="{0A2860FF-F3F7-476B-BB94-259EACDFBF5C}" type="presParOf" srcId="{10C8775B-47B0-4AB8-B756-EF6847572E91}" destId="{14C7381E-F1A6-473C-8759-33669C4DA126}" srcOrd="0" destOrd="0" presId="urn:microsoft.com/office/officeart/2005/8/layout/orgChart1"/>
    <dgm:cxn modelId="{25FF2486-8D71-40D5-AE7C-46E6C0224E54}" type="presParOf" srcId="{10C8775B-47B0-4AB8-B756-EF6847572E91}" destId="{8978A460-D521-4E51-9835-9E359FBE4B39}" srcOrd="1" destOrd="0" presId="urn:microsoft.com/office/officeart/2005/8/layout/orgChart1"/>
    <dgm:cxn modelId="{ADD20E96-1B35-49A5-BF0B-572ACAD2D663}" type="presParOf" srcId="{109CB18F-D422-4AB5-826B-850CCDC39C1A}" destId="{34568EC6-5BAC-4E85-93FD-87D09606FEF8}" srcOrd="1" destOrd="0" presId="urn:microsoft.com/office/officeart/2005/8/layout/orgChart1"/>
    <dgm:cxn modelId="{4741C096-058A-4465-ACC7-938070568209}" type="presParOf" srcId="{34568EC6-5BAC-4E85-93FD-87D09606FEF8}" destId="{2EF3169A-B10F-40C2-A8BC-CC1C8614D389}" srcOrd="0" destOrd="0" presId="urn:microsoft.com/office/officeart/2005/8/layout/orgChart1"/>
    <dgm:cxn modelId="{00D714B9-FD4C-41FB-94BF-F195E96BB4A9}" type="presParOf" srcId="{34568EC6-5BAC-4E85-93FD-87D09606FEF8}" destId="{3B332051-022F-469B-8294-41F1B436F34B}" srcOrd="1" destOrd="0" presId="urn:microsoft.com/office/officeart/2005/8/layout/orgChart1"/>
    <dgm:cxn modelId="{46B5E943-B205-45C6-982C-14C05091B72F}" type="presParOf" srcId="{3B332051-022F-469B-8294-41F1B436F34B}" destId="{9DE37118-1203-4D78-AB33-D2C8E051E969}" srcOrd="0" destOrd="0" presId="urn:microsoft.com/office/officeart/2005/8/layout/orgChart1"/>
    <dgm:cxn modelId="{8D9228B0-3A46-49CF-91A5-E1CFE8F9C150}" type="presParOf" srcId="{9DE37118-1203-4D78-AB33-D2C8E051E969}" destId="{5D89370C-E258-49EF-9CCD-4CD86E63B28B}" srcOrd="0" destOrd="0" presId="urn:microsoft.com/office/officeart/2005/8/layout/orgChart1"/>
    <dgm:cxn modelId="{F0349672-8249-4A11-8B49-D69F26CE597A}" type="presParOf" srcId="{9DE37118-1203-4D78-AB33-D2C8E051E969}" destId="{360B1F08-D702-490D-9BF0-B825D4B751C6}" srcOrd="1" destOrd="0" presId="urn:microsoft.com/office/officeart/2005/8/layout/orgChart1"/>
    <dgm:cxn modelId="{49656A9C-57CB-4100-9E8E-5FBB88706EE0}" type="presParOf" srcId="{3B332051-022F-469B-8294-41F1B436F34B}" destId="{C397E849-32F1-4EE5-8D46-B22D362DC3CB}" srcOrd="1" destOrd="0" presId="urn:microsoft.com/office/officeart/2005/8/layout/orgChart1"/>
    <dgm:cxn modelId="{3279E4E9-A9C2-4F6D-BFC5-B1B64F7EF943}" type="presParOf" srcId="{3B332051-022F-469B-8294-41F1B436F34B}" destId="{3983466C-012F-429D-8CE7-93BCC0DD3EE8}" srcOrd="2" destOrd="0" presId="urn:microsoft.com/office/officeart/2005/8/layout/orgChart1"/>
    <dgm:cxn modelId="{5C603A5B-8203-4F9D-A15F-C7AA9AD578E6}" type="presParOf" srcId="{34568EC6-5BAC-4E85-93FD-87D09606FEF8}" destId="{EE7F7B35-97E1-4C74-A60F-5E8BEA56B69E}" srcOrd="2" destOrd="0" presId="urn:microsoft.com/office/officeart/2005/8/layout/orgChart1"/>
    <dgm:cxn modelId="{0AF66FD0-85FB-4CD6-8A3D-FB4249E4617A}" type="presParOf" srcId="{34568EC6-5BAC-4E85-93FD-87D09606FEF8}" destId="{A10A3562-711B-40C6-942F-562CB4FF0D80}" srcOrd="3" destOrd="0" presId="urn:microsoft.com/office/officeart/2005/8/layout/orgChart1"/>
    <dgm:cxn modelId="{8973C046-EE9B-4050-9692-A0A3CBE06373}" type="presParOf" srcId="{A10A3562-711B-40C6-942F-562CB4FF0D80}" destId="{25BA2307-48CA-4F5C-BCD7-1658BF4DED82}" srcOrd="0" destOrd="0" presId="urn:microsoft.com/office/officeart/2005/8/layout/orgChart1"/>
    <dgm:cxn modelId="{62AB16EF-7C9E-431D-9467-8FA3E156CE04}" type="presParOf" srcId="{25BA2307-48CA-4F5C-BCD7-1658BF4DED82}" destId="{4CC57CCC-57C5-4DA3-AF36-4630BC2AA994}" srcOrd="0" destOrd="0" presId="urn:microsoft.com/office/officeart/2005/8/layout/orgChart1"/>
    <dgm:cxn modelId="{1FD7D213-2825-41CC-A570-DCFA9C23C8B9}" type="presParOf" srcId="{25BA2307-48CA-4F5C-BCD7-1658BF4DED82}" destId="{2A829790-116C-45E7-837B-37848DEA4314}" srcOrd="1" destOrd="0" presId="urn:microsoft.com/office/officeart/2005/8/layout/orgChart1"/>
    <dgm:cxn modelId="{815D08B5-2275-4DF2-9D7D-64FA55A0A01C}" type="presParOf" srcId="{A10A3562-711B-40C6-942F-562CB4FF0D80}" destId="{A1468D1C-E32A-4CC6-B15D-DC6E5B3343F9}" srcOrd="1" destOrd="0" presId="urn:microsoft.com/office/officeart/2005/8/layout/orgChart1"/>
    <dgm:cxn modelId="{1DBD4752-A128-4C0F-A1DA-DC810F8C6F22}" type="presParOf" srcId="{A10A3562-711B-40C6-942F-562CB4FF0D80}" destId="{EBDB1DE7-84CA-4A22-8643-5BCA8F0A6F8F}" srcOrd="2" destOrd="0" presId="urn:microsoft.com/office/officeart/2005/8/layout/orgChart1"/>
    <dgm:cxn modelId="{9BA0519E-F93A-47C1-827A-DDFDDA05C2DC}" type="presParOf" srcId="{34568EC6-5BAC-4E85-93FD-87D09606FEF8}" destId="{149E6C55-ACEB-4505-80A0-7278386EB116}" srcOrd="4" destOrd="0" presId="urn:microsoft.com/office/officeart/2005/8/layout/orgChart1"/>
    <dgm:cxn modelId="{54DC2808-B6EB-4474-98FC-547F3F30B3D7}" type="presParOf" srcId="{34568EC6-5BAC-4E85-93FD-87D09606FEF8}" destId="{A204DF0E-9584-4A51-91FD-D08B022152E1}" srcOrd="5" destOrd="0" presId="urn:microsoft.com/office/officeart/2005/8/layout/orgChart1"/>
    <dgm:cxn modelId="{4FD625D8-1B4C-4BFD-B3BA-C945DC7CB8B2}" type="presParOf" srcId="{A204DF0E-9584-4A51-91FD-D08B022152E1}" destId="{750D9B3F-EE88-40ED-B0A9-5DCC9D1AF32F}" srcOrd="0" destOrd="0" presId="urn:microsoft.com/office/officeart/2005/8/layout/orgChart1"/>
    <dgm:cxn modelId="{FE33EB9E-8487-4A33-918A-9AF8D10E80DE}" type="presParOf" srcId="{750D9B3F-EE88-40ED-B0A9-5DCC9D1AF32F}" destId="{3C923CF2-F651-4410-835C-DB1DDDF23F57}" srcOrd="0" destOrd="0" presId="urn:microsoft.com/office/officeart/2005/8/layout/orgChart1"/>
    <dgm:cxn modelId="{FE2FF5D4-7645-4DA1-B4C8-94565E518856}" type="presParOf" srcId="{750D9B3F-EE88-40ED-B0A9-5DCC9D1AF32F}" destId="{7959EEF5-272E-4857-91E4-E694AF597723}" srcOrd="1" destOrd="0" presId="urn:microsoft.com/office/officeart/2005/8/layout/orgChart1"/>
    <dgm:cxn modelId="{B0BB580A-34A6-4E64-9253-22FD8824D6ED}" type="presParOf" srcId="{A204DF0E-9584-4A51-91FD-D08B022152E1}" destId="{E6F959B2-4707-4F94-8DB8-60F41CD14CF3}" srcOrd="1" destOrd="0" presId="urn:microsoft.com/office/officeart/2005/8/layout/orgChart1"/>
    <dgm:cxn modelId="{6A5ED826-0EB7-44F8-B8FE-3C0B45457269}" type="presParOf" srcId="{A204DF0E-9584-4A51-91FD-D08B022152E1}" destId="{CA96C67F-8A68-4CE4-B386-55986C97017F}" srcOrd="2" destOrd="0" presId="urn:microsoft.com/office/officeart/2005/8/layout/orgChart1"/>
    <dgm:cxn modelId="{3EF77838-F8C6-4744-B168-0B583DF708D5}" type="presParOf" srcId="{109CB18F-D422-4AB5-826B-850CCDC39C1A}" destId="{EADDCCCC-DC01-4E15-A991-4EBA507E5366}" srcOrd="2" destOrd="0" presId="urn:microsoft.com/office/officeart/2005/8/layout/orgChart1"/>
    <dgm:cxn modelId="{2CFCC847-568E-4BB0-8258-75EE3DCA558B}" type="presParOf" srcId="{EADDCCCC-DC01-4E15-A991-4EBA507E5366}" destId="{23FAD2B2-043F-414A-9BF5-A5C7C614164E}" srcOrd="0" destOrd="0" presId="urn:microsoft.com/office/officeart/2005/8/layout/orgChart1"/>
    <dgm:cxn modelId="{A00B7855-E004-427A-9F32-BC318075009C}" type="presParOf" srcId="{EADDCCCC-DC01-4E15-A991-4EBA507E5366}" destId="{E2C21274-7A45-4B26-BA45-6FC89F9B3140}" srcOrd="1" destOrd="0" presId="urn:microsoft.com/office/officeart/2005/8/layout/orgChart1"/>
    <dgm:cxn modelId="{99782F50-0159-4EEB-A0B0-207C2C87D3BA}" type="presParOf" srcId="{E2C21274-7A45-4B26-BA45-6FC89F9B3140}" destId="{D6CD65F7-BB95-4FF5-9667-1DC5E276F84D}" srcOrd="0" destOrd="0" presId="urn:microsoft.com/office/officeart/2005/8/layout/orgChart1"/>
    <dgm:cxn modelId="{02C194B2-F28F-4044-BACC-32615E386DDD}" type="presParOf" srcId="{D6CD65F7-BB95-4FF5-9667-1DC5E276F84D}" destId="{D183929F-73BA-4FCC-9254-2739A86079DC}" srcOrd="0" destOrd="0" presId="urn:microsoft.com/office/officeart/2005/8/layout/orgChart1"/>
    <dgm:cxn modelId="{B484748A-483D-4E7B-AEE6-7A6EE8763BF6}" type="presParOf" srcId="{D6CD65F7-BB95-4FF5-9667-1DC5E276F84D}" destId="{5E70454B-57A9-4976-9498-1B45F95E90D5}" srcOrd="1" destOrd="0" presId="urn:microsoft.com/office/officeart/2005/8/layout/orgChart1"/>
    <dgm:cxn modelId="{BA3FF4B0-8EBA-4905-80E3-EFBBC0A6AD2C}" type="presParOf" srcId="{E2C21274-7A45-4B26-BA45-6FC89F9B3140}" destId="{405FCBEE-86C4-43DF-95FE-C69B5864A1B5}" srcOrd="1" destOrd="0" presId="urn:microsoft.com/office/officeart/2005/8/layout/orgChart1"/>
    <dgm:cxn modelId="{91E11E40-CF6F-494F-A105-97D0B17DABFD}" type="presParOf" srcId="{E2C21274-7A45-4B26-BA45-6FC89F9B3140}" destId="{392F4FC8-53F7-47E0-AFC2-6DC3CBDD7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AD2B2-043F-414A-9BF5-A5C7C614164E}">
      <dsp:nvSpPr>
        <dsp:cNvPr id="0" name=""/>
        <dsp:cNvSpPr/>
      </dsp:nvSpPr>
      <dsp:spPr>
        <a:xfrm>
          <a:off x="888774" y="748208"/>
          <a:ext cx="91440" cy="267791"/>
        </a:xfrm>
        <a:custGeom>
          <a:avLst/>
          <a:gdLst/>
          <a:ahLst/>
          <a:cxnLst/>
          <a:rect l="0" t="0" r="0" b="0"/>
          <a:pathLst>
            <a:path>
              <a:moveTo>
                <a:pt x="106846" y="0"/>
              </a:moveTo>
              <a:lnTo>
                <a:pt x="106846" y="267791"/>
              </a:lnTo>
              <a:lnTo>
                <a:pt x="45720" y="267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E6C55-ACEB-4505-80A0-7278386EB116}">
      <dsp:nvSpPr>
        <dsp:cNvPr id="0" name=""/>
        <dsp:cNvSpPr/>
      </dsp:nvSpPr>
      <dsp:spPr>
        <a:xfrm>
          <a:off x="995621" y="748208"/>
          <a:ext cx="704409" cy="535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457"/>
              </a:lnTo>
              <a:lnTo>
                <a:pt x="704409" y="474457"/>
              </a:lnTo>
              <a:lnTo>
                <a:pt x="704409" y="5355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7B35-97E1-4C74-A60F-5E8BEA56B69E}">
      <dsp:nvSpPr>
        <dsp:cNvPr id="0" name=""/>
        <dsp:cNvSpPr/>
      </dsp:nvSpPr>
      <dsp:spPr>
        <a:xfrm>
          <a:off x="949901" y="748208"/>
          <a:ext cx="91440" cy="5355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5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3169A-B10F-40C2-A8BC-CC1C8614D389}">
      <dsp:nvSpPr>
        <dsp:cNvPr id="0" name=""/>
        <dsp:cNvSpPr/>
      </dsp:nvSpPr>
      <dsp:spPr>
        <a:xfrm>
          <a:off x="291211" y="748208"/>
          <a:ext cx="704409" cy="535583"/>
        </a:xfrm>
        <a:custGeom>
          <a:avLst/>
          <a:gdLst/>
          <a:ahLst/>
          <a:cxnLst/>
          <a:rect l="0" t="0" r="0" b="0"/>
          <a:pathLst>
            <a:path>
              <a:moveTo>
                <a:pt x="704409" y="0"/>
              </a:moveTo>
              <a:lnTo>
                <a:pt x="704409" y="474457"/>
              </a:lnTo>
              <a:lnTo>
                <a:pt x="0" y="474457"/>
              </a:lnTo>
              <a:lnTo>
                <a:pt x="0" y="5355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381E-F1A6-473C-8759-33669C4DA126}">
      <dsp:nvSpPr>
        <dsp:cNvPr id="0" name=""/>
        <dsp:cNvSpPr/>
      </dsp:nvSpPr>
      <dsp:spPr>
        <a:xfrm>
          <a:off x="704542" y="457129"/>
          <a:ext cx="582156" cy="29107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704542" y="457129"/>
        <a:ext cx="582156" cy="291078"/>
      </dsp:txXfrm>
    </dsp:sp>
    <dsp:sp modelId="{5D89370C-E258-49EF-9CCD-4CD86E63B28B}">
      <dsp:nvSpPr>
        <dsp:cNvPr id="0" name=""/>
        <dsp:cNvSpPr/>
      </dsp:nvSpPr>
      <dsp:spPr>
        <a:xfrm>
          <a:off x="133" y="1283791"/>
          <a:ext cx="582156" cy="29107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33" y="1283791"/>
        <a:ext cx="582156" cy="291078"/>
      </dsp:txXfrm>
    </dsp:sp>
    <dsp:sp modelId="{4CC57CCC-57C5-4DA3-AF36-4630BC2AA994}">
      <dsp:nvSpPr>
        <dsp:cNvPr id="0" name=""/>
        <dsp:cNvSpPr/>
      </dsp:nvSpPr>
      <dsp:spPr>
        <a:xfrm>
          <a:off x="704542" y="1283791"/>
          <a:ext cx="582156" cy="29107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704542" y="1283791"/>
        <a:ext cx="582156" cy="291078"/>
      </dsp:txXfrm>
    </dsp:sp>
    <dsp:sp modelId="{3C923CF2-F651-4410-835C-DB1DDDF23F57}">
      <dsp:nvSpPr>
        <dsp:cNvPr id="0" name=""/>
        <dsp:cNvSpPr/>
      </dsp:nvSpPr>
      <dsp:spPr>
        <a:xfrm>
          <a:off x="1408951" y="1283791"/>
          <a:ext cx="582156" cy="29107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408951" y="1283791"/>
        <a:ext cx="582156" cy="291078"/>
      </dsp:txXfrm>
    </dsp:sp>
    <dsp:sp modelId="{D183929F-73BA-4FCC-9254-2739A86079DC}">
      <dsp:nvSpPr>
        <dsp:cNvPr id="0" name=""/>
        <dsp:cNvSpPr/>
      </dsp:nvSpPr>
      <dsp:spPr>
        <a:xfrm>
          <a:off x="352338" y="870460"/>
          <a:ext cx="582156" cy="29107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352338" y="870460"/>
        <a:ext cx="582156" cy="2910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AD2B2-043F-414A-9BF5-A5C7C614164E}">
      <dsp:nvSpPr>
        <dsp:cNvPr id="0" name=""/>
        <dsp:cNvSpPr/>
      </dsp:nvSpPr>
      <dsp:spPr>
        <a:xfrm>
          <a:off x="857112" y="854155"/>
          <a:ext cx="91440" cy="258718"/>
        </a:xfrm>
        <a:custGeom>
          <a:avLst/>
          <a:gdLst/>
          <a:ahLst/>
          <a:cxnLst/>
          <a:rect l="0" t="0" r="0" b="0"/>
          <a:pathLst>
            <a:path>
              <a:moveTo>
                <a:pt x="104775" y="0"/>
              </a:moveTo>
              <a:lnTo>
                <a:pt x="104775" y="258718"/>
              </a:lnTo>
              <a:lnTo>
                <a:pt x="45720" y="258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E6C55-ACEB-4505-80A0-7278386EB116}">
      <dsp:nvSpPr>
        <dsp:cNvPr id="0" name=""/>
        <dsp:cNvSpPr/>
      </dsp:nvSpPr>
      <dsp:spPr>
        <a:xfrm>
          <a:off x="961887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81"/>
              </a:lnTo>
              <a:lnTo>
                <a:pt x="680542" y="458381"/>
              </a:lnTo>
              <a:lnTo>
                <a:pt x="680542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7B35-97E1-4C74-A60F-5E8BEA56B69E}">
      <dsp:nvSpPr>
        <dsp:cNvPr id="0" name=""/>
        <dsp:cNvSpPr/>
      </dsp:nvSpPr>
      <dsp:spPr>
        <a:xfrm>
          <a:off x="916167" y="854155"/>
          <a:ext cx="91440" cy="517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3169A-B10F-40C2-A8BC-CC1C8614D389}">
      <dsp:nvSpPr>
        <dsp:cNvPr id="0" name=""/>
        <dsp:cNvSpPr/>
      </dsp:nvSpPr>
      <dsp:spPr>
        <a:xfrm>
          <a:off x="281345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680542" y="0"/>
              </a:moveTo>
              <a:lnTo>
                <a:pt x="680542" y="458381"/>
              </a:lnTo>
              <a:lnTo>
                <a:pt x="0" y="458381"/>
              </a:lnTo>
              <a:lnTo>
                <a:pt x="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381E-F1A6-473C-8759-33669C4DA126}">
      <dsp:nvSpPr>
        <dsp:cNvPr id="0" name=""/>
        <dsp:cNvSpPr/>
      </dsp:nvSpPr>
      <dsp:spPr>
        <a:xfrm>
          <a:off x="680671" y="572939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572939"/>
        <a:ext cx="562431" cy="281215"/>
      </dsp:txXfrm>
    </dsp:sp>
    <dsp:sp modelId="{5D89370C-E258-49EF-9CCD-4CD86E63B28B}">
      <dsp:nvSpPr>
        <dsp:cNvPr id="0" name=""/>
        <dsp:cNvSpPr/>
      </dsp:nvSpPr>
      <dsp:spPr>
        <a:xfrm>
          <a:off x="129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29" y="1371593"/>
        <a:ext cx="562431" cy="281215"/>
      </dsp:txXfrm>
    </dsp:sp>
    <dsp:sp modelId="{4CC57CCC-57C5-4DA3-AF36-4630BC2AA994}">
      <dsp:nvSpPr>
        <dsp:cNvPr id="0" name=""/>
        <dsp:cNvSpPr/>
      </dsp:nvSpPr>
      <dsp:spPr>
        <a:xfrm>
          <a:off x="680671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1371593"/>
        <a:ext cx="562431" cy="281215"/>
      </dsp:txXfrm>
    </dsp:sp>
    <dsp:sp modelId="{3C923CF2-F651-4410-835C-DB1DDDF23F57}">
      <dsp:nvSpPr>
        <dsp:cNvPr id="0" name=""/>
        <dsp:cNvSpPr/>
      </dsp:nvSpPr>
      <dsp:spPr>
        <a:xfrm>
          <a:off x="1361214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361214" y="1371593"/>
        <a:ext cx="562431" cy="281215"/>
      </dsp:txXfrm>
    </dsp:sp>
    <dsp:sp modelId="{D183929F-73BA-4FCC-9254-2739A86079DC}">
      <dsp:nvSpPr>
        <dsp:cNvPr id="0" name=""/>
        <dsp:cNvSpPr/>
      </dsp:nvSpPr>
      <dsp:spPr>
        <a:xfrm>
          <a:off x="340400" y="972266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40400" y="972266"/>
        <a:ext cx="562431" cy="28121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AD2B2-043F-414A-9BF5-A5C7C614164E}">
      <dsp:nvSpPr>
        <dsp:cNvPr id="0" name=""/>
        <dsp:cNvSpPr/>
      </dsp:nvSpPr>
      <dsp:spPr>
        <a:xfrm>
          <a:off x="857112" y="854155"/>
          <a:ext cx="91440" cy="258718"/>
        </a:xfrm>
        <a:custGeom>
          <a:avLst/>
          <a:gdLst/>
          <a:ahLst/>
          <a:cxnLst/>
          <a:rect l="0" t="0" r="0" b="0"/>
          <a:pathLst>
            <a:path>
              <a:moveTo>
                <a:pt x="104775" y="0"/>
              </a:moveTo>
              <a:lnTo>
                <a:pt x="104775" y="258718"/>
              </a:lnTo>
              <a:lnTo>
                <a:pt x="45720" y="258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E6C55-ACEB-4505-80A0-7278386EB116}">
      <dsp:nvSpPr>
        <dsp:cNvPr id="0" name=""/>
        <dsp:cNvSpPr/>
      </dsp:nvSpPr>
      <dsp:spPr>
        <a:xfrm>
          <a:off x="961887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81"/>
              </a:lnTo>
              <a:lnTo>
                <a:pt x="680542" y="458381"/>
              </a:lnTo>
              <a:lnTo>
                <a:pt x="680542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7B35-97E1-4C74-A60F-5E8BEA56B69E}">
      <dsp:nvSpPr>
        <dsp:cNvPr id="0" name=""/>
        <dsp:cNvSpPr/>
      </dsp:nvSpPr>
      <dsp:spPr>
        <a:xfrm>
          <a:off x="916167" y="854155"/>
          <a:ext cx="91440" cy="517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3169A-B10F-40C2-A8BC-CC1C8614D389}">
      <dsp:nvSpPr>
        <dsp:cNvPr id="0" name=""/>
        <dsp:cNvSpPr/>
      </dsp:nvSpPr>
      <dsp:spPr>
        <a:xfrm>
          <a:off x="281345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680542" y="0"/>
              </a:moveTo>
              <a:lnTo>
                <a:pt x="680542" y="458381"/>
              </a:lnTo>
              <a:lnTo>
                <a:pt x="0" y="458381"/>
              </a:lnTo>
              <a:lnTo>
                <a:pt x="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381E-F1A6-473C-8759-33669C4DA126}">
      <dsp:nvSpPr>
        <dsp:cNvPr id="0" name=""/>
        <dsp:cNvSpPr/>
      </dsp:nvSpPr>
      <dsp:spPr>
        <a:xfrm>
          <a:off x="680671" y="572939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572939"/>
        <a:ext cx="562431" cy="281215"/>
      </dsp:txXfrm>
    </dsp:sp>
    <dsp:sp modelId="{5D89370C-E258-49EF-9CCD-4CD86E63B28B}">
      <dsp:nvSpPr>
        <dsp:cNvPr id="0" name=""/>
        <dsp:cNvSpPr/>
      </dsp:nvSpPr>
      <dsp:spPr>
        <a:xfrm>
          <a:off x="129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29" y="1371593"/>
        <a:ext cx="562431" cy="281215"/>
      </dsp:txXfrm>
    </dsp:sp>
    <dsp:sp modelId="{4CC57CCC-57C5-4DA3-AF36-4630BC2AA994}">
      <dsp:nvSpPr>
        <dsp:cNvPr id="0" name=""/>
        <dsp:cNvSpPr/>
      </dsp:nvSpPr>
      <dsp:spPr>
        <a:xfrm>
          <a:off x="680671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1371593"/>
        <a:ext cx="562431" cy="281215"/>
      </dsp:txXfrm>
    </dsp:sp>
    <dsp:sp modelId="{3C923CF2-F651-4410-835C-DB1DDDF23F57}">
      <dsp:nvSpPr>
        <dsp:cNvPr id="0" name=""/>
        <dsp:cNvSpPr/>
      </dsp:nvSpPr>
      <dsp:spPr>
        <a:xfrm>
          <a:off x="1361214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361214" y="1371593"/>
        <a:ext cx="562431" cy="281215"/>
      </dsp:txXfrm>
    </dsp:sp>
    <dsp:sp modelId="{D183929F-73BA-4FCC-9254-2739A86079DC}">
      <dsp:nvSpPr>
        <dsp:cNvPr id="0" name=""/>
        <dsp:cNvSpPr/>
      </dsp:nvSpPr>
      <dsp:spPr>
        <a:xfrm>
          <a:off x="340400" y="972266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40400" y="972266"/>
        <a:ext cx="562431" cy="2812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AD2B2-043F-414A-9BF5-A5C7C614164E}">
      <dsp:nvSpPr>
        <dsp:cNvPr id="0" name=""/>
        <dsp:cNvSpPr/>
      </dsp:nvSpPr>
      <dsp:spPr>
        <a:xfrm>
          <a:off x="857112" y="854155"/>
          <a:ext cx="91440" cy="258718"/>
        </a:xfrm>
        <a:custGeom>
          <a:avLst/>
          <a:gdLst/>
          <a:ahLst/>
          <a:cxnLst/>
          <a:rect l="0" t="0" r="0" b="0"/>
          <a:pathLst>
            <a:path>
              <a:moveTo>
                <a:pt x="104775" y="0"/>
              </a:moveTo>
              <a:lnTo>
                <a:pt x="104775" y="258718"/>
              </a:lnTo>
              <a:lnTo>
                <a:pt x="45720" y="258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E6C55-ACEB-4505-80A0-7278386EB116}">
      <dsp:nvSpPr>
        <dsp:cNvPr id="0" name=""/>
        <dsp:cNvSpPr/>
      </dsp:nvSpPr>
      <dsp:spPr>
        <a:xfrm>
          <a:off x="961887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81"/>
              </a:lnTo>
              <a:lnTo>
                <a:pt x="680542" y="458381"/>
              </a:lnTo>
              <a:lnTo>
                <a:pt x="680542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7B35-97E1-4C74-A60F-5E8BEA56B69E}">
      <dsp:nvSpPr>
        <dsp:cNvPr id="0" name=""/>
        <dsp:cNvSpPr/>
      </dsp:nvSpPr>
      <dsp:spPr>
        <a:xfrm>
          <a:off x="916167" y="854155"/>
          <a:ext cx="91440" cy="517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3169A-B10F-40C2-A8BC-CC1C8614D389}">
      <dsp:nvSpPr>
        <dsp:cNvPr id="0" name=""/>
        <dsp:cNvSpPr/>
      </dsp:nvSpPr>
      <dsp:spPr>
        <a:xfrm>
          <a:off x="281345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680542" y="0"/>
              </a:moveTo>
              <a:lnTo>
                <a:pt x="680542" y="458381"/>
              </a:lnTo>
              <a:lnTo>
                <a:pt x="0" y="458381"/>
              </a:lnTo>
              <a:lnTo>
                <a:pt x="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381E-F1A6-473C-8759-33669C4DA126}">
      <dsp:nvSpPr>
        <dsp:cNvPr id="0" name=""/>
        <dsp:cNvSpPr/>
      </dsp:nvSpPr>
      <dsp:spPr>
        <a:xfrm>
          <a:off x="680671" y="572939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572939"/>
        <a:ext cx="562431" cy="281215"/>
      </dsp:txXfrm>
    </dsp:sp>
    <dsp:sp modelId="{5D89370C-E258-49EF-9CCD-4CD86E63B28B}">
      <dsp:nvSpPr>
        <dsp:cNvPr id="0" name=""/>
        <dsp:cNvSpPr/>
      </dsp:nvSpPr>
      <dsp:spPr>
        <a:xfrm>
          <a:off x="129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29" y="1371593"/>
        <a:ext cx="562431" cy="281215"/>
      </dsp:txXfrm>
    </dsp:sp>
    <dsp:sp modelId="{4CC57CCC-57C5-4DA3-AF36-4630BC2AA994}">
      <dsp:nvSpPr>
        <dsp:cNvPr id="0" name=""/>
        <dsp:cNvSpPr/>
      </dsp:nvSpPr>
      <dsp:spPr>
        <a:xfrm>
          <a:off x="680671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1371593"/>
        <a:ext cx="562431" cy="281215"/>
      </dsp:txXfrm>
    </dsp:sp>
    <dsp:sp modelId="{3C923CF2-F651-4410-835C-DB1DDDF23F57}">
      <dsp:nvSpPr>
        <dsp:cNvPr id="0" name=""/>
        <dsp:cNvSpPr/>
      </dsp:nvSpPr>
      <dsp:spPr>
        <a:xfrm>
          <a:off x="1361214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361214" y="1371593"/>
        <a:ext cx="562431" cy="281215"/>
      </dsp:txXfrm>
    </dsp:sp>
    <dsp:sp modelId="{D183929F-73BA-4FCC-9254-2739A86079DC}">
      <dsp:nvSpPr>
        <dsp:cNvPr id="0" name=""/>
        <dsp:cNvSpPr/>
      </dsp:nvSpPr>
      <dsp:spPr>
        <a:xfrm>
          <a:off x="340400" y="972266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40400" y="972266"/>
        <a:ext cx="562431" cy="2812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AD2B2-043F-414A-9BF5-A5C7C614164E}">
      <dsp:nvSpPr>
        <dsp:cNvPr id="0" name=""/>
        <dsp:cNvSpPr/>
      </dsp:nvSpPr>
      <dsp:spPr>
        <a:xfrm>
          <a:off x="857112" y="854155"/>
          <a:ext cx="91440" cy="258718"/>
        </a:xfrm>
        <a:custGeom>
          <a:avLst/>
          <a:gdLst/>
          <a:ahLst/>
          <a:cxnLst/>
          <a:rect l="0" t="0" r="0" b="0"/>
          <a:pathLst>
            <a:path>
              <a:moveTo>
                <a:pt x="104775" y="0"/>
              </a:moveTo>
              <a:lnTo>
                <a:pt x="104775" y="258718"/>
              </a:lnTo>
              <a:lnTo>
                <a:pt x="45720" y="258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E6C55-ACEB-4505-80A0-7278386EB116}">
      <dsp:nvSpPr>
        <dsp:cNvPr id="0" name=""/>
        <dsp:cNvSpPr/>
      </dsp:nvSpPr>
      <dsp:spPr>
        <a:xfrm>
          <a:off x="961887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81"/>
              </a:lnTo>
              <a:lnTo>
                <a:pt x="680542" y="458381"/>
              </a:lnTo>
              <a:lnTo>
                <a:pt x="680542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7B35-97E1-4C74-A60F-5E8BEA56B69E}">
      <dsp:nvSpPr>
        <dsp:cNvPr id="0" name=""/>
        <dsp:cNvSpPr/>
      </dsp:nvSpPr>
      <dsp:spPr>
        <a:xfrm>
          <a:off x="916167" y="854155"/>
          <a:ext cx="91440" cy="517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3169A-B10F-40C2-A8BC-CC1C8614D389}">
      <dsp:nvSpPr>
        <dsp:cNvPr id="0" name=""/>
        <dsp:cNvSpPr/>
      </dsp:nvSpPr>
      <dsp:spPr>
        <a:xfrm>
          <a:off x="281345" y="854155"/>
          <a:ext cx="680542" cy="517437"/>
        </a:xfrm>
        <a:custGeom>
          <a:avLst/>
          <a:gdLst/>
          <a:ahLst/>
          <a:cxnLst/>
          <a:rect l="0" t="0" r="0" b="0"/>
          <a:pathLst>
            <a:path>
              <a:moveTo>
                <a:pt x="680542" y="0"/>
              </a:moveTo>
              <a:lnTo>
                <a:pt x="680542" y="458381"/>
              </a:lnTo>
              <a:lnTo>
                <a:pt x="0" y="458381"/>
              </a:lnTo>
              <a:lnTo>
                <a:pt x="0" y="517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381E-F1A6-473C-8759-33669C4DA126}">
      <dsp:nvSpPr>
        <dsp:cNvPr id="0" name=""/>
        <dsp:cNvSpPr/>
      </dsp:nvSpPr>
      <dsp:spPr>
        <a:xfrm>
          <a:off x="680671" y="572939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572939"/>
        <a:ext cx="562431" cy="281215"/>
      </dsp:txXfrm>
    </dsp:sp>
    <dsp:sp modelId="{5D89370C-E258-49EF-9CCD-4CD86E63B28B}">
      <dsp:nvSpPr>
        <dsp:cNvPr id="0" name=""/>
        <dsp:cNvSpPr/>
      </dsp:nvSpPr>
      <dsp:spPr>
        <a:xfrm>
          <a:off x="129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29" y="1371593"/>
        <a:ext cx="562431" cy="281215"/>
      </dsp:txXfrm>
    </dsp:sp>
    <dsp:sp modelId="{4CC57CCC-57C5-4DA3-AF36-4630BC2AA994}">
      <dsp:nvSpPr>
        <dsp:cNvPr id="0" name=""/>
        <dsp:cNvSpPr/>
      </dsp:nvSpPr>
      <dsp:spPr>
        <a:xfrm>
          <a:off x="680671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80671" y="1371593"/>
        <a:ext cx="562431" cy="281215"/>
      </dsp:txXfrm>
    </dsp:sp>
    <dsp:sp modelId="{3C923CF2-F651-4410-835C-DB1DDDF23F57}">
      <dsp:nvSpPr>
        <dsp:cNvPr id="0" name=""/>
        <dsp:cNvSpPr/>
      </dsp:nvSpPr>
      <dsp:spPr>
        <a:xfrm>
          <a:off x="1361214" y="1371593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361214" y="1371593"/>
        <a:ext cx="562431" cy="281215"/>
      </dsp:txXfrm>
    </dsp:sp>
    <dsp:sp modelId="{D183929F-73BA-4FCC-9254-2739A86079DC}">
      <dsp:nvSpPr>
        <dsp:cNvPr id="0" name=""/>
        <dsp:cNvSpPr/>
      </dsp:nvSpPr>
      <dsp:spPr>
        <a:xfrm>
          <a:off x="340400" y="972266"/>
          <a:ext cx="562431" cy="2812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40400" y="972266"/>
        <a:ext cx="562431" cy="281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936FFA-35DD-440F-8F7A-69FE8C2C11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DF8605-DA2D-4D91-B7BB-A3F12999DA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EC0B2-BCB7-4F5A-BF52-C0B5CE647F8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</p:grpSp>
      <p:pic>
        <p:nvPicPr>
          <p:cNvPr id="11" name="Picture 14" descr="BEYOND LOGO cop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334000"/>
            <a:ext cx="930275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7EC52-1B1B-46D3-8EE6-F136BBC2F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EFFD-F87D-4323-AE0C-5FD9AEE9F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618AC-85F9-4D73-952E-2053220A0F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61DA7-AA8D-463D-A91B-44AC3E6BD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SG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2854-C76D-4FDE-B3AA-F2C6E977FE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760E-B370-4D62-A3D9-23A3A99F65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5FA84-C4FC-4E6A-B2BE-655DFF3050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FFD9-7824-4285-9238-34A04B891C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02A2-9839-427B-8510-4036F9F305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A0FAB-641E-42CF-A51D-A933FC4C5F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86F11-08E1-4B40-BCBD-79DA562867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A9D0C-C2CF-4A64-8720-3AB1767A00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409B1-D13E-4E99-AF78-D585269755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07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07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07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07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07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2C04FCD-8367-431E-92D0-F9576C27E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1032" name="Picture 13" descr="BEYOND LOGO copy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96200" y="5576888"/>
            <a:ext cx="93027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22375"/>
            <a:ext cx="7772400" cy="193357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A School as a Learning Community</a:t>
            </a:r>
            <a:endParaRPr lang="en-US" sz="4800" b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>The Banking Concept of Education </a:t>
            </a:r>
            <a:b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>as described by Paulo </a:t>
            </a:r>
            <a:r>
              <a:rPr lang="en-US" sz="1600" b="1" dirty="0" err="1" smtClean="0">
                <a:solidFill>
                  <a:srgbClr val="333399"/>
                </a:solidFill>
                <a:latin typeface="Trebuchet MS" pitchFamily="34" charset="0"/>
              </a:rPr>
              <a:t>Freire</a:t>
            </a: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> (1970)</a:t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endParaRPr lang="en-SG" sz="1600" dirty="0" smtClean="0">
              <a:solidFill>
                <a:srgbClr val="333399"/>
              </a:solidFill>
              <a:latin typeface="Trebuchet M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838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a. the teacher teaches and the students are taught;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b. the teachers know everything and the students know nothing;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c. the teacher thinks and the students are thought about;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d. the teacher talks and the students listen – meekly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e. the teacher disciplines and the students are disciplined;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f. the teacher choose and enforces his choice and the students comply;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g. the teacher acts and the students have the illusion of acting through the action of the teacher;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h. the teacher chooses the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programme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 content and the students (who were not consulted) adapt to it;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. the teacher confuses the authority of knowledge with his or her own professional authority which she and he sets in opposition to the freedom of the students;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j. the teacher is the Subject of the learning process while the pupils are mere objects</a:t>
            </a:r>
            <a:endParaRPr kumimoji="0" lang="en-SG" sz="2000" b="0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33600" y="762000"/>
            <a:ext cx="5181600" cy="4826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5" name="TextBox 9"/>
          <p:cNvSpPr txBox="1">
            <a:spLocks noChangeArrowheads="1"/>
          </p:cNvSpPr>
          <p:nvPr/>
        </p:nvSpPr>
        <p:spPr bwMode="auto">
          <a:xfrm>
            <a:off x="685800" y="457200"/>
            <a:ext cx="342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25000"/>
                  </a:schemeClr>
                </a:solidFill>
              </a:rPr>
              <a:t>Societal structures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728779" y="381000"/>
          <a:ext cx="1991242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Diagram 13"/>
          <p:cNvGraphicFramePr/>
          <p:nvPr/>
        </p:nvGraphicFramePr>
        <p:xfrm>
          <a:off x="2895600" y="1600200"/>
          <a:ext cx="1923775" cy="222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910013" y="2555875"/>
            <a:ext cx="581025" cy="290513"/>
            <a:chOff x="352338" y="870460"/>
            <a:chExt cx="582156" cy="291078"/>
          </a:xfrm>
        </p:grpSpPr>
        <p:sp>
          <p:nvSpPr>
            <p:cNvPr id="20" name="Rectangle 19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 dirty="0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4778375" y="1254125"/>
            <a:ext cx="582613" cy="290513"/>
            <a:chOff x="352338" y="870460"/>
            <a:chExt cx="582156" cy="291078"/>
          </a:xfrm>
        </p:grpSpPr>
        <p:sp>
          <p:nvSpPr>
            <p:cNvPr id="23" name="Rectangle 22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 dirty="0"/>
            </a:p>
          </p:txBody>
        </p:sp>
      </p:grpSp>
      <p:graphicFrame>
        <p:nvGraphicFramePr>
          <p:cNvPr id="25" name="Diagram 24"/>
          <p:cNvGraphicFramePr/>
          <p:nvPr/>
        </p:nvGraphicFramePr>
        <p:xfrm>
          <a:off x="4858025" y="1600200"/>
          <a:ext cx="1923775" cy="222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5872163" y="2555875"/>
            <a:ext cx="581025" cy="290513"/>
            <a:chOff x="352338" y="870460"/>
            <a:chExt cx="582156" cy="291078"/>
          </a:xfrm>
        </p:grpSpPr>
        <p:sp>
          <p:nvSpPr>
            <p:cNvPr id="27" name="Rectangle 26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 dirty="0"/>
            </a:p>
          </p:txBody>
        </p:sp>
      </p:grpSp>
      <p:graphicFrame>
        <p:nvGraphicFramePr>
          <p:cNvPr id="29" name="Diagram 28"/>
          <p:cNvGraphicFramePr/>
          <p:nvPr/>
        </p:nvGraphicFramePr>
        <p:xfrm>
          <a:off x="3105425" y="2819400"/>
          <a:ext cx="1923775" cy="222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4119563" y="3775075"/>
            <a:ext cx="581025" cy="290513"/>
            <a:chOff x="352338" y="870460"/>
            <a:chExt cx="582156" cy="291078"/>
          </a:xfrm>
        </p:grpSpPr>
        <p:sp>
          <p:nvSpPr>
            <p:cNvPr id="31" name="Rectangle 30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 dirty="0"/>
            </a:p>
          </p:txBody>
        </p:sp>
      </p:grpSp>
      <p:graphicFrame>
        <p:nvGraphicFramePr>
          <p:cNvPr id="33" name="Diagram 32"/>
          <p:cNvGraphicFramePr/>
          <p:nvPr/>
        </p:nvGraphicFramePr>
        <p:xfrm>
          <a:off x="4781825" y="3124200"/>
          <a:ext cx="1923775" cy="222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5795963" y="4079875"/>
            <a:ext cx="581025" cy="290513"/>
            <a:chOff x="352338" y="870460"/>
            <a:chExt cx="582156" cy="291078"/>
          </a:xfrm>
        </p:grpSpPr>
        <p:sp>
          <p:nvSpPr>
            <p:cNvPr id="35" name="Rectangle 34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352338" y="870460"/>
              <a:ext cx="582156" cy="291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065" tIns="12065" rIns="12065" bIns="12065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 dirty="0"/>
            </a:p>
          </p:txBody>
        </p:sp>
      </p:grpSp>
      <p:sp>
        <p:nvSpPr>
          <p:cNvPr id="37" name="Oval 36"/>
          <p:cNvSpPr/>
          <p:nvPr/>
        </p:nvSpPr>
        <p:spPr>
          <a:xfrm>
            <a:off x="4114800" y="5029200"/>
            <a:ext cx="533400" cy="52546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10200" y="4876800"/>
            <a:ext cx="609600" cy="6096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9"/>
          <p:cNvSpPr txBox="1">
            <a:spLocks noChangeArrowheads="1"/>
          </p:cNvSpPr>
          <p:nvPr/>
        </p:nvSpPr>
        <p:spPr bwMode="auto">
          <a:xfrm>
            <a:off x="685800" y="5562600"/>
            <a:ext cx="77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</a:rPr>
              <a:t>Does the school structure mirror societal structures?</a:t>
            </a:r>
            <a:endParaRPr lang="en-US" sz="28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39624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>The school as a learning community</a:t>
            </a:r>
            <a:b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  <a:t>Schools achieve their full potential when they strive to provide an environment where everyone can </a:t>
            </a:r>
            <a:r>
              <a:rPr lang="en-US" sz="2800" b="1" dirty="0" err="1" smtClean="0">
                <a:solidFill>
                  <a:srgbClr val="333399"/>
                </a:solidFill>
                <a:latin typeface="Trebuchet MS" pitchFamily="34" charset="0"/>
              </a:rPr>
              <a:t>maximise</a:t>
            </a:r>
            <a: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  <a:t> their potential</a:t>
            </a:r>
            <a:b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</a:br>
            <a:endParaRPr lang="en-SG" sz="1600" dirty="0" smtClean="0">
              <a:solidFill>
                <a:srgbClr val="3333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305800" cy="1828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>Nurturing a learning community in the school</a:t>
            </a:r>
            <a:b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</a:br>
            <a:endParaRPr lang="en-SG" sz="1600" dirty="0" smtClean="0">
              <a:solidFill>
                <a:srgbClr val="333399"/>
              </a:solidFill>
              <a:latin typeface="Trebuchet MS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38200" y="1371600"/>
            <a:ext cx="1752600" cy="1981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09600" y="51054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flipH="1">
            <a:off x="1447800" y="1676400"/>
            <a:ext cx="5334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90600" y="4800600"/>
            <a:ext cx="533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2514600"/>
            <a:ext cx="457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3622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1000" y="4343400"/>
            <a:ext cx="1752600" cy="1981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1676400"/>
            <a:ext cx="1752600" cy="1981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76600" y="4419600"/>
            <a:ext cx="1752600" cy="1828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91200" y="4114800"/>
            <a:ext cx="1752600" cy="1981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90600" y="5410200"/>
            <a:ext cx="7620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8200" y="44196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5200" y="4648200"/>
            <a:ext cx="533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91000" y="44958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43400" y="5181600"/>
            <a:ext cx="533400" cy="6096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10000" y="5105400"/>
            <a:ext cx="533400" cy="381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54102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51816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943600" y="44196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00800" y="41910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934200" y="46482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00800" y="4953000"/>
            <a:ext cx="533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39000" y="18288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67600" y="26670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81800" y="24384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53200" y="1828800"/>
            <a:ext cx="5334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90800" y="2286000"/>
            <a:ext cx="3733800" cy="2286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1524000" y="4191000"/>
            <a:ext cx="4800600" cy="22860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86000" y="3200400"/>
            <a:ext cx="2133600" cy="1219200"/>
          </a:xfrm>
          <a:prstGeom prst="line">
            <a:avLst/>
          </a:prstGeom>
          <a:ln>
            <a:solidFill>
              <a:srgbClr val="CC66FF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2" idx="0"/>
          </p:cNvCxnSpPr>
          <p:nvPr/>
        </p:nvCxnSpPr>
        <p:spPr>
          <a:xfrm>
            <a:off x="2438400" y="2819400"/>
            <a:ext cx="4229100" cy="129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9" idx="7"/>
          </p:cNvCxnSpPr>
          <p:nvPr/>
        </p:nvCxnSpPr>
        <p:spPr>
          <a:xfrm rot="16200000" flipH="1">
            <a:off x="1212498" y="3969101"/>
            <a:ext cx="1280740" cy="4813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1" idx="2"/>
          </p:cNvCxnSpPr>
          <p:nvPr/>
        </p:nvCxnSpPr>
        <p:spPr>
          <a:xfrm rot="10800000">
            <a:off x="2133600" y="5334000"/>
            <a:ext cx="1143000" cy="0"/>
          </a:xfrm>
          <a:prstGeom prst="line">
            <a:avLst/>
          </a:prstGeom>
          <a:ln>
            <a:solidFill>
              <a:srgbClr val="66FF3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2" idx="2"/>
          </p:cNvCxnSpPr>
          <p:nvPr/>
        </p:nvCxnSpPr>
        <p:spPr>
          <a:xfrm flipV="1">
            <a:off x="5029200" y="5105400"/>
            <a:ext cx="76200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1" idx="7"/>
          </p:cNvCxnSpPr>
          <p:nvPr/>
        </p:nvCxnSpPr>
        <p:spPr>
          <a:xfrm rot="5400000" flipH="1" flipV="1">
            <a:off x="4728858" y="3015480"/>
            <a:ext cx="1715620" cy="16282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0" y="1828800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Canteen</a:t>
            </a:r>
          </a:p>
          <a:p>
            <a:r>
              <a:rPr lang="en-US" dirty="0" smtClean="0"/>
              <a:t>operators</a:t>
            </a:r>
            <a:endParaRPr lang="en-SG" dirty="0"/>
          </a:p>
        </p:txBody>
      </p:sp>
      <p:sp>
        <p:nvSpPr>
          <p:cNvPr id="42" name="TextBox 41"/>
          <p:cNvSpPr txBox="1"/>
          <p:nvPr/>
        </p:nvSpPr>
        <p:spPr>
          <a:xfrm>
            <a:off x="6705600" y="1295400"/>
            <a:ext cx="13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CCA Teams</a:t>
            </a:r>
            <a:endParaRPr lang="en-SG" dirty="0"/>
          </a:p>
        </p:txBody>
      </p:sp>
      <p:sp>
        <p:nvSpPr>
          <p:cNvPr id="44" name="TextBox 43"/>
          <p:cNvSpPr txBox="1"/>
          <p:nvPr/>
        </p:nvSpPr>
        <p:spPr>
          <a:xfrm>
            <a:off x="7391400" y="41148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Parents</a:t>
            </a:r>
            <a:endParaRPr lang="en-SG" dirty="0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5524498" y="3695702"/>
            <a:ext cx="1371602" cy="68579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7200" y="3962400"/>
            <a:ext cx="112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Teachers</a:t>
            </a:r>
            <a:endParaRPr lang="en-SG" dirty="0"/>
          </a:p>
        </p:txBody>
      </p:sp>
      <p:sp>
        <p:nvSpPr>
          <p:cNvPr id="61" name="TextBox 60"/>
          <p:cNvSpPr txBox="1"/>
          <p:nvPr/>
        </p:nvSpPr>
        <p:spPr>
          <a:xfrm>
            <a:off x="3581400" y="6248400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 staff</a:t>
            </a:r>
            <a:endParaRPr lang="en-SG" dirty="0"/>
          </a:p>
        </p:txBody>
      </p:sp>
      <p:sp>
        <p:nvSpPr>
          <p:cNvPr id="64" name="Rectangle 63"/>
          <p:cNvSpPr/>
          <p:nvPr/>
        </p:nvSpPr>
        <p:spPr>
          <a:xfrm>
            <a:off x="2667000" y="1524000"/>
            <a:ext cx="3505200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A learning community creates a restorative climate where 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relationships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 matter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>Foundations of a learning community</a:t>
            </a: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2800" b="1" dirty="0" smtClean="0">
                <a:solidFill>
                  <a:srgbClr val="333399"/>
                </a:solidFill>
                <a:latin typeface="Trebuchet MS" pitchFamily="34" charset="0"/>
              </a:rPr>
            </a:br>
            <a:endParaRPr lang="en-SG" sz="1600" dirty="0" smtClean="0">
              <a:solidFill>
                <a:srgbClr val="333399"/>
              </a:solidFill>
              <a:latin typeface="Trebuchet M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4290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2. All of us know something and regardless of who we are in school; we can give, receive and learn from another member of the school.</a:t>
            </a:r>
            <a:endParaRPr lang="en-SG" dirty="0"/>
          </a:p>
        </p:txBody>
      </p:sp>
      <p:sp>
        <p:nvSpPr>
          <p:cNvPr id="4" name="Rectangle 3"/>
          <p:cNvSpPr/>
          <p:nvPr/>
        </p:nvSpPr>
        <p:spPr>
          <a:xfrm>
            <a:off x="685800" y="49530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SG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3. Schools are pillars in the community for the well being of its young people</a:t>
            </a:r>
            <a:endParaRPr lang="en-SG" dirty="0"/>
          </a:p>
        </p:txBody>
      </p:sp>
      <p:sp>
        <p:nvSpPr>
          <p:cNvPr id="5" name="Rectangle 4"/>
          <p:cNvSpPr/>
          <p:nvPr/>
        </p:nvSpPr>
        <p:spPr>
          <a:xfrm>
            <a:off x="685800" y="1408094"/>
            <a:ext cx="80009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1. It’s never about the teacher giving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everything and receiving nothing or the teacher knowing everything and the students knowing nothing.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990600" y="2590800"/>
            <a:ext cx="7391400" cy="12954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333399"/>
                </a:solidFill>
                <a:latin typeface="Trebuchet MS" pitchFamily="34" charset="0"/>
              </a:rPr>
              <a:t>“Love is more difficult than Law”</a:t>
            </a:r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</a:br>
            <a:r>
              <a:rPr lang="en-US" sz="3600" b="1" dirty="0" smtClean="0">
                <a:solidFill>
                  <a:srgbClr val="333399"/>
                </a:solidFill>
                <a:latin typeface="Trebuchet MS" pitchFamily="34" charset="0"/>
              </a:rPr>
              <a:t>				- Desmond Tutu</a:t>
            </a:r>
            <a: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  <a:t/>
            </a:r>
            <a:br>
              <a:rPr lang="en-US" sz="1600" b="1" dirty="0" smtClean="0">
                <a:solidFill>
                  <a:srgbClr val="333399"/>
                </a:solidFill>
                <a:latin typeface="Trebuchet MS" pitchFamily="34" charset="0"/>
              </a:rPr>
            </a:br>
            <a:endParaRPr lang="en-SG" sz="1600" dirty="0" smtClean="0">
              <a:solidFill>
                <a:srgbClr val="3333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1392</TotalTime>
  <Words>146</Words>
  <Application>Microsoft Office PowerPoint</Application>
  <PresentationFormat>On-screen Show (4:3)</PresentationFormat>
  <Paragraphs>20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Watermark</vt:lpstr>
      <vt:lpstr>A School as a Learning Community</vt:lpstr>
      <vt:lpstr>The Banking Concept of Education  as described by Paulo Freire (1970) </vt:lpstr>
      <vt:lpstr>Slide 3</vt:lpstr>
      <vt:lpstr>The school as a learning community    Schools achieve their full potential when they strive to provide an environment where everyone can maximise their potential  </vt:lpstr>
      <vt:lpstr>Nurturing a learning community in the school  </vt:lpstr>
      <vt:lpstr>Foundations of a learning community  </vt:lpstr>
      <vt:lpstr>“Love is more difficult than Law”      - Desmond Tutu </vt:lpstr>
    </vt:vector>
  </TitlesOfParts>
  <Company>Sathya Sai Centre For Educare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relationship</dc:title>
  <dc:creator>Ranganayaki</dc:creator>
  <cp:lastModifiedBy>Ranga</cp:lastModifiedBy>
  <cp:revision>84</cp:revision>
  <dcterms:created xsi:type="dcterms:W3CDTF">2007-07-15T06:01:45Z</dcterms:created>
  <dcterms:modified xsi:type="dcterms:W3CDTF">2012-07-12T10:12:54Z</dcterms:modified>
</cp:coreProperties>
</file>