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3.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4.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6" r:id="rId2"/>
    <p:sldMasterId id="2147483690" r:id="rId3"/>
  </p:sldMasterIdLst>
  <p:notesMasterIdLst>
    <p:notesMasterId r:id="rId50"/>
  </p:notesMasterIdLst>
  <p:handoutMasterIdLst>
    <p:handoutMasterId r:id="rId51"/>
  </p:handoutMasterIdLst>
  <p:sldIdLst>
    <p:sldId id="340" r:id="rId4"/>
    <p:sldId id="263" r:id="rId5"/>
    <p:sldId id="366" r:id="rId6"/>
    <p:sldId id="265" r:id="rId7"/>
    <p:sldId id="335" r:id="rId8"/>
    <p:sldId id="334" r:id="rId9"/>
    <p:sldId id="266" r:id="rId10"/>
    <p:sldId id="268" r:id="rId11"/>
    <p:sldId id="294" r:id="rId12"/>
    <p:sldId id="270" r:id="rId13"/>
    <p:sldId id="369" r:id="rId14"/>
    <p:sldId id="373" r:id="rId15"/>
    <p:sldId id="272" r:id="rId16"/>
    <p:sldId id="274" r:id="rId17"/>
    <p:sldId id="344" r:id="rId18"/>
    <p:sldId id="345" r:id="rId19"/>
    <p:sldId id="346" r:id="rId20"/>
    <p:sldId id="347" r:id="rId21"/>
    <p:sldId id="348" r:id="rId22"/>
    <p:sldId id="296" r:id="rId23"/>
    <p:sldId id="297" r:id="rId24"/>
    <p:sldId id="280" r:id="rId25"/>
    <p:sldId id="375" r:id="rId26"/>
    <p:sldId id="283" r:id="rId27"/>
    <p:sldId id="354" r:id="rId28"/>
    <p:sldId id="355" r:id="rId29"/>
    <p:sldId id="357" r:id="rId30"/>
    <p:sldId id="358" r:id="rId31"/>
    <p:sldId id="359" r:id="rId32"/>
    <p:sldId id="360" r:id="rId33"/>
    <p:sldId id="302" r:id="rId34"/>
    <p:sldId id="304" r:id="rId35"/>
    <p:sldId id="299" r:id="rId36"/>
    <p:sldId id="310" r:id="rId37"/>
    <p:sldId id="320" r:id="rId38"/>
    <p:sldId id="300" r:id="rId39"/>
    <p:sldId id="342" r:id="rId40"/>
    <p:sldId id="331" r:id="rId41"/>
    <p:sldId id="336" r:id="rId42"/>
    <p:sldId id="337" r:id="rId43"/>
    <p:sldId id="376" r:id="rId44"/>
    <p:sldId id="338" r:id="rId45"/>
    <p:sldId id="353" r:id="rId46"/>
    <p:sldId id="339" r:id="rId47"/>
    <p:sldId id="309" r:id="rId48"/>
    <p:sldId id="333" r:id="rId49"/>
  </p:sldIdLst>
  <p:sldSz cx="9144000" cy="6858000" type="screen4x3"/>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DEDE"/>
    <a:srgbClr val="03EDE7"/>
    <a:srgbClr val="1BF7E2"/>
    <a:srgbClr val="42C2D0"/>
    <a:srgbClr val="C0504D"/>
    <a:srgbClr val="CC3300"/>
    <a:srgbClr val="000000"/>
    <a:srgbClr val="BD380F"/>
    <a:srgbClr val="C01D0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043" autoAdjust="0"/>
  </p:normalViewPr>
  <p:slideViewPr>
    <p:cSldViewPr>
      <p:cViewPr varScale="1">
        <p:scale>
          <a:sx n="80" d="100"/>
          <a:sy n="80" d="100"/>
        </p:scale>
        <p:origin x="-167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oleObject" Target="Worksheet%20in%20Broken%20Bay%20EEEL.pptx%20(Recovered)"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1116389548693585"/>
          <c:y val="2.9574888060745496E-2"/>
          <c:w val="0.67102137767221282"/>
          <c:h val="0.80406726915151749"/>
        </c:manualLayout>
      </c:layout>
      <c:barChart>
        <c:barDir val="bar"/>
        <c:grouping val="clustered"/>
        <c:varyColors val="0"/>
        <c:ser>
          <c:idx val="0"/>
          <c:order val="0"/>
          <c:spPr>
            <a:solidFill>
              <a:srgbClr val="9999FF"/>
            </a:solidFill>
            <a:ln w="12700">
              <a:solidFill>
                <a:srgbClr val="000000"/>
              </a:solidFill>
              <a:prstDash val="solid"/>
            </a:ln>
          </c:spPr>
          <c:invertIfNegative val="0"/>
          <c:dPt>
            <c:idx val="0"/>
            <c:invertIfNegative val="0"/>
            <c:bubble3D val="0"/>
            <c:spPr>
              <a:solidFill>
                <a:srgbClr val="FFCC00"/>
              </a:solidFill>
              <a:ln w="12700">
                <a:solidFill>
                  <a:srgbClr val="000000"/>
                </a:solidFill>
                <a:prstDash val="solid"/>
              </a:ln>
            </c:spPr>
          </c:dPt>
          <c:dPt>
            <c:idx val="1"/>
            <c:invertIfNegative val="0"/>
            <c:bubble3D val="0"/>
            <c:spPr>
              <a:solidFill>
                <a:srgbClr val="99CC00"/>
              </a:solidFill>
              <a:ln w="12700">
                <a:solidFill>
                  <a:srgbClr val="000000"/>
                </a:solidFill>
                <a:prstDash val="solid"/>
              </a:ln>
            </c:spPr>
          </c:dPt>
          <c:dPt>
            <c:idx val="2"/>
            <c:invertIfNegative val="0"/>
            <c:bubble3D val="0"/>
            <c:spPr>
              <a:solidFill>
                <a:srgbClr val="FFFF99"/>
              </a:solidFill>
              <a:ln w="12700">
                <a:solidFill>
                  <a:srgbClr val="000000"/>
                </a:solidFill>
                <a:prstDash val="solid"/>
              </a:ln>
            </c:spPr>
          </c:dPt>
          <c:dPt>
            <c:idx val="3"/>
            <c:invertIfNegative val="0"/>
            <c:bubble3D val="0"/>
            <c:spPr>
              <a:solidFill>
                <a:srgbClr val="CCFFFF"/>
              </a:solidFill>
              <a:ln w="12700">
                <a:solidFill>
                  <a:srgbClr val="000000"/>
                </a:solidFill>
                <a:prstDash val="solid"/>
              </a:ln>
            </c:spPr>
          </c:dPt>
          <c:dPt>
            <c:idx val="4"/>
            <c:invertIfNegative val="0"/>
            <c:bubble3D val="0"/>
            <c:spPr>
              <a:solidFill>
                <a:srgbClr val="993366"/>
              </a:solidFill>
              <a:ln w="12700">
                <a:solidFill>
                  <a:srgbClr val="000000"/>
                </a:solidFill>
                <a:prstDash val="solid"/>
              </a:ln>
            </c:spPr>
          </c:dPt>
          <c:dLbls>
            <c:spPr>
              <a:noFill/>
              <a:ln w="25400">
                <a:noFill/>
              </a:ln>
            </c:spPr>
            <c:txPr>
              <a:bodyPr/>
              <a:lstStyle/>
              <a:p>
                <a:pPr>
                  <a:defRPr sz="185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strRef>
              <c:f>'[Worksheet in Broken Bay EEEL.pptx (Recovered)]Sheet1'!$A$8:$B$12</c:f>
              <c:strCache>
                <c:ptCount val="5"/>
                <c:pt idx="0">
                  <c:v>5. Ensuring an Orderly and Supportive Environment</c:v>
                </c:pt>
                <c:pt idx="1">
                  <c:v>4. Leading Teacher Learning and Development</c:v>
                </c:pt>
                <c:pt idx="2">
                  <c:v>3. Ensuring Quality Teaching</c:v>
                </c:pt>
                <c:pt idx="3">
                  <c:v>2. Resourcing Strategically</c:v>
                </c:pt>
                <c:pt idx="4">
                  <c:v>1. Establishing Goals and Expectations</c:v>
                </c:pt>
              </c:strCache>
            </c:strRef>
          </c:cat>
          <c:val>
            <c:numRef>
              <c:f>'[Worksheet in Broken Bay EEEL.pptx (Recovered)]Sheet1'!$C$8:$C$12</c:f>
              <c:numCache>
                <c:formatCode>General</c:formatCode>
                <c:ptCount val="5"/>
                <c:pt idx="0">
                  <c:v>0.27</c:v>
                </c:pt>
                <c:pt idx="1">
                  <c:v>0.84000000000000064</c:v>
                </c:pt>
                <c:pt idx="2">
                  <c:v>0.42000000000000032</c:v>
                </c:pt>
                <c:pt idx="3">
                  <c:v>0.31000000000000139</c:v>
                </c:pt>
                <c:pt idx="4">
                  <c:v>0.42000000000000032</c:v>
                </c:pt>
              </c:numCache>
            </c:numRef>
          </c:val>
        </c:ser>
        <c:dLbls>
          <c:showLegendKey val="0"/>
          <c:showVal val="1"/>
          <c:showCatName val="0"/>
          <c:showSerName val="0"/>
          <c:showPercent val="0"/>
          <c:showBubbleSize val="0"/>
        </c:dLbls>
        <c:gapWidth val="150"/>
        <c:axId val="160250880"/>
        <c:axId val="161050624"/>
      </c:barChart>
      <c:catAx>
        <c:axId val="160250880"/>
        <c:scaling>
          <c:orientation val="minMax"/>
        </c:scaling>
        <c:delete val="0"/>
        <c:axPos val="l"/>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61050624"/>
        <c:crosses val="autoZero"/>
        <c:auto val="1"/>
        <c:lblAlgn val="ctr"/>
        <c:lblOffset val="100"/>
        <c:tickLblSkip val="1"/>
        <c:tickMarkSkip val="1"/>
        <c:noMultiLvlLbl val="0"/>
      </c:catAx>
      <c:valAx>
        <c:axId val="161050624"/>
        <c:scaling>
          <c:orientation val="minMax"/>
          <c:max val="1"/>
        </c:scaling>
        <c:delete val="0"/>
        <c:axPos val="b"/>
        <c:title>
          <c:tx>
            <c:rich>
              <a:bodyPr/>
              <a:lstStyle/>
              <a:p>
                <a:pPr>
                  <a:defRPr sz="1850" b="1" i="0" u="none" strike="noStrike" baseline="0">
                    <a:solidFill>
                      <a:srgbClr val="000000"/>
                    </a:solidFill>
                    <a:latin typeface="Arial"/>
                    <a:ea typeface="Arial"/>
                    <a:cs typeface="Arial"/>
                  </a:defRPr>
                </a:pPr>
                <a:r>
                  <a:rPr lang="en-US" dirty="0"/>
                  <a:t> Effect Size</a:t>
                </a:r>
              </a:p>
            </c:rich>
          </c:tx>
          <c:layout>
            <c:manualLayout>
              <c:xMode val="edge"/>
              <c:yMode val="edge"/>
              <c:x val="0.56057007125890734"/>
              <c:y val="0.89094347494918635"/>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25" b="0" i="0" u="none" strike="noStrike" baseline="0">
                <a:solidFill>
                  <a:srgbClr val="000000"/>
                </a:solidFill>
                <a:latin typeface="Arial"/>
                <a:ea typeface="Arial"/>
                <a:cs typeface="Arial"/>
              </a:defRPr>
            </a:pPr>
            <a:endParaRPr lang="en-US"/>
          </a:p>
        </c:txPr>
        <c:crossAx val="160250880"/>
        <c:crosses val="autoZero"/>
        <c:crossBetween val="between"/>
        <c:majorUnit val="0.1"/>
      </c:valAx>
      <c:spPr>
        <a:solidFill>
          <a:srgbClr val="C0C0C0"/>
        </a:solidFill>
        <a:ln w="12700">
          <a:solidFill>
            <a:srgbClr val="808080"/>
          </a:solidFill>
          <a:prstDash val="solid"/>
        </a:ln>
      </c:spPr>
    </c:plotArea>
    <c:plotVisOnly val="1"/>
    <c:dispBlanksAs val="gap"/>
    <c:showDLblsOverMax val="0"/>
  </c:chart>
  <c:spPr>
    <a:solidFill>
      <a:srgbClr val="FFFFFF"/>
    </a:solidFill>
    <a:ln w="9525">
      <a:noFill/>
    </a:ln>
  </c:spPr>
  <c:txPr>
    <a:bodyPr/>
    <a:lstStyle/>
    <a:p>
      <a:pPr>
        <a:defRPr sz="1025" b="0" i="0" u="none" strike="noStrike" baseline="0">
          <a:solidFill>
            <a:srgbClr val="000000"/>
          </a:solidFill>
          <a:latin typeface="Arial"/>
          <a:ea typeface="Arial"/>
          <a:cs typeface="Arial"/>
        </a:defRPr>
      </a:pPr>
      <a:endParaRPr lang="en-US"/>
    </a:p>
  </c:txPr>
  <c:externalData r:id="rId2">
    <c:autoUpdate val="0"/>
  </c:externalData>
</c:chartSpace>
</file>

<file path=ppt/diagrams/_rels/data2.xml.rels><?xml version="1.0" encoding="UTF-8" standalone="yes"?>
<Relationships xmlns="http://schemas.openxmlformats.org/package/2006/relationships"><Relationship Id="rId1" Type="http://schemas.openxmlformats.org/officeDocument/2006/relationships/image" Target="../media/image6.wmf"/></Relationships>
</file>

<file path=ppt/diagrams/_rels/drawing2.xml.rels><?xml version="1.0" encoding="UTF-8" standalone="yes"?>
<Relationships xmlns="http://schemas.openxmlformats.org/package/2006/relationships"><Relationship Id="rId1" Type="http://schemas.openxmlformats.org/officeDocument/2006/relationships/image" Target="../media/image6.wm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DC0C48-FB63-4C48-A19D-4DE8F80542C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83516A02-EE97-472F-AD7A-1F54D64BF77A}">
      <dgm:prSet phldrT="[Text]" custT="1"/>
      <dgm:spPr/>
      <dgm:t>
        <a:bodyPr/>
        <a:lstStyle/>
        <a:p>
          <a:r>
            <a:rPr lang="en-NZ" sz="8800" dirty="0" smtClean="0"/>
            <a:t>√</a:t>
          </a:r>
          <a:endParaRPr lang="en-US" sz="8800" dirty="0"/>
        </a:p>
      </dgm:t>
    </dgm:pt>
    <dgm:pt modelId="{0E195071-0B0F-4EDD-B7E9-AFA69E48E31A}" type="parTrans" cxnId="{1E5E7F65-15BB-4176-92FE-B44C71D8801C}">
      <dgm:prSet/>
      <dgm:spPr/>
      <dgm:t>
        <a:bodyPr/>
        <a:lstStyle/>
        <a:p>
          <a:endParaRPr lang="en-US"/>
        </a:p>
      </dgm:t>
    </dgm:pt>
    <dgm:pt modelId="{A3BF14D9-0EDD-4A1D-9A13-83A34DFFDB48}" type="sibTrans" cxnId="{1E5E7F65-15BB-4176-92FE-B44C71D8801C}">
      <dgm:prSet/>
      <dgm:spPr/>
      <dgm:t>
        <a:bodyPr/>
        <a:lstStyle/>
        <a:p>
          <a:endParaRPr lang="en-US"/>
        </a:p>
      </dgm:t>
    </dgm:pt>
    <dgm:pt modelId="{73D54B86-2B69-4669-BEA5-2DF0667C223F}">
      <dgm:prSet phldrT="[Text]"/>
      <dgm:spPr/>
      <dgm:t>
        <a:bodyPr/>
        <a:lstStyle/>
        <a:p>
          <a:r>
            <a:rPr lang="en-US" b="1" dirty="0" smtClean="0"/>
            <a:t>leadership that makes a difference to the </a:t>
          </a:r>
          <a:r>
            <a:rPr lang="en-US" b="1" i="1" dirty="0" smtClean="0"/>
            <a:t>equity and excellence of student outcomes</a:t>
          </a:r>
          <a:endParaRPr lang="en-US" dirty="0"/>
        </a:p>
      </dgm:t>
    </dgm:pt>
    <dgm:pt modelId="{B9DBA406-ECC2-4C74-8848-E5B22B58E053}" type="parTrans" cxnId="{4E1407E2-F5A3-4C86-B400-9CE86EABDFB3}">
      <dgm:prSet/>
      <dgm:spPr/>
      <dgm:t>
        <a:bodyPr/>
        <a:lstStyle/>
        <a:p>
          <a:endParaRPr lang="en-US"/>
        </a:p>
      </dgm:t>
    </dgm:pt>
    <dgm:pt modelId="{8502D2EC-BAB1-41B0-8785-B342CCD09814}" type="sibTrans" cxnId="{4E1407E2-F5A3-4C86-B400-9CE86EABDFB3}">
      <dgm:prSet/>
      <dgm:spPr/>
      <dgm:t>
        <a:bodyPr/>
        <a:lstStyle/>
        <a:p>
          <a:endParaRPr lang="en-US"/>
        </a:p>
      </dgm:t>
    </dgm:pt>
    <dgm:pt modelId="{4DC8BA47-757E-475A-96FA-FB592EFBD802}" type="pres">
      <dgm:prSet presAssocID="{B2DC0C48-FB63-4C48-A19D-4DE8F80542CC}" presName="Name0" presStyleCnt="0">
        <dgm:presLayoutVars>
          <dgm:dir/>
          <dgm:animLvl val="lvl"/>
          <dgm:resizeHandles val="exact"/>
        </dgm:presLayoutVars>
      </dgm:prSet>
      <dgm:spPr/>
      <dgm:t>
        <a:bodyPr/>
        <a:lstStyle/>
        <a:p>
          <a:endParaRPr lang="en-US"/>
        </a:p>
      </dgm:t>
    </dgm:pt>
    <dgm:pt modelId="{FA090EF0-CF1D-4D9D-BD8E-C0F9048B6780}" type="pres">
      <dgm:prSet presAssocID="{83516A02-EE97-472F-AD7A-1F54D64BF77A}" presName="linNode" presStyleCnt="0"/>
      <dgm:spPr/>
      <dgm:t>
        <a:bodyPr/>
        <a:lstStyle/>
        <a:p>
          <a:endParaRPr lang="en-US"/>
        </a:p>
      </dgm:t>
    </dgm:pt>
    <dgm:pt modelId="{1EF1CEC5-CFC1-4909-BC46-FA269F44CB03}" type="pres">
      <dgm:prSet presAssocID="{83516A02-EE97-472F-AD7A-1F54D64BF77A}" presName="parentText" presStyleLbl="node1" presStyleIdx="0" presStyleCnt="1" custScaleX="69807">
        <dgm:presLayoutVars>
          <dgm:chMax val="1"/>
          <dgm:bulletEnabled val="1"/>
        </dgm:presLayoutVars>
      </dgm:prSet>
      <dgm:spPr/>
      <dgm:t>
        <a:bodyPr/>
        <a:lstStyle/>
        <a:p>
          <a:endParaRPr lang="en-US"/>
        </a:p>
      </dgm:t>
    </dgm:pt>
    <dgm:pt modelId="{52460A08-1AE5-4736-A960-315CE8A9DA99}" type="pres">
      <dgm:prSet presAssocID="{83516A02-EE97-472F-AD7A-1F54D64BF77A}" presName="descendantText" presStyleLbl="alignAccFollowNode1" presStyleIdx="0" presStyleCnt="1">
        <dgm:presLayoutVars>
          <dgm:bulletEnabled val="1"/>
        </dgm:presLayoutVars>
      </dgm:prSet>
      <dgm:spPr/>
      <dgm:t>
        <a:bodyPr/>
        <a:lstStyle/>
        <a:p>
          <a:endParaRPr lang="en-US"/>
        </a:p>
      </dgm:t>
    </dgm:pt>
  </dgm:ptLst>
  <dgm:cxnLst>
    <dgm:cxn modelId="{34DF663C-68F0-4116-A104-BFA020E3629C}" type="presOf" srcId="{73D54B86-2B69-4669-BEA5-2DF0667C223F}" destId="{52460A08-1AE5-4736-A960-315CE8A9DA99}" srcOrd="0" destOrd="0" presId="urn:microsoft.com/office/officeart/2005/8/layout/vList5"/>
    <dgm:cxn modelId="{4E1407E2-F5A3-4C86-B400-9CE86EABDFB3}" srcId="{83516A02-EE97-472F-AD7A-1F54D64BF77A}" destId="{73D54B86-2B69-4669-BEA5-2DF0667C223F}" srcOrd="0" destOrd="0" parTransId="{B9DBA406-ECC2-4C74-8848-E5B22B58E053}" sibTransId="{8502D2EC-BAB1-41B0-8785-B342CCD09814}"/>
    <dgm:cxn modelId="{1E5E7F65-15BB-4176-92FE-B44C71D8801C}" srcId="{B2DC0C48-FB63-4C48-A19D-4DE8F80542CC}" destId="{83516A02-EE97-472F-AD7A-1F54D64BF77A}" srcOrd="0" destOrd="0" parTransId="{0E195071-0B0F-4EDD-B7E9-AFA69E48E31A}" sibTransId="{A3BF14D9-0EDD-4A1D-9A13-83A34DFFDB48}"/>
    <dgm:cxn modelId="{3EB15468-19BB-4CF4-ABE3-EDCB6CE9CA65}" type="presOf" srcId="{83516A02-EE97-472F-AD7A-1F54D64BF77A}" destId="{1EF1CEC5-CFC1-4909-BC46-FA269F44CB03}" srcOrd="0" destOrd="0" presId="urn:microsoft.com/office/officeart/2005/8/layout/vList5"/>
    <dgm:cxn modelId="{34EA977C-7B0C-4C24-AD91-FCEC729075FE}" type="presOf" srcId="{B2DC0C48-FB63-4C48-A19D-4DE8F80542CC}" destId="{4DC8BA47-757E-475A-96FA-FB592EFBD802}" srcOrd="0" destOrd="0" presId="urn:microsoft.com/office/officeart/2005/8/layout/vList5"/>
    <dgm:cxn modelId="{30D200CB-4F9C-4AE0-B322-C7521A161974}" type="presParOf" srcId="{4DC8BA47-757E-475A-96FA-FB592EFBD802}" destId="{FA090EF0-CF1D-4D9D-BD8E-C0F9048B6780}" srcOrd="0" destOrd="0" presId="urn:microsoft.com/office/officeart/2005/8/layout/vList5"/>
    <dgm:cxn modelId="{E96F8000-68BD-4A40-A1AA-7F6A4CECCFDF}" type="presParOf" srcId="{FA090EF0-CF1D-4D9D-BD8E-C0F9048B6780}" destId="{1EF1CEC5-CFC1-4909-BC46-FA269F44CB03}" srcOrd="0" destOrd="0" presId="urn:microsoft.com/office/officeart/2005/8/layout/vList5"/>
    <dgm:cxn modelId="{7F25BE61-0D31-40A2-872B-A3D693B0997F}" type="presParOf" srcId="{FA090EF0-CF1D-4D9D-BD8E-C0F9048B6780}" destId="{52460A08-1AE5-4736-A960-315CE8A9DA9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D2966D1-AF41-4CE6-82D6-C5F97197509C}" type="doc">
      <dgm:prSet loTypeId="urn:microsoft.com/office/officeart/2005/8/layout/hierarchy3" loCatId="hierarchy" qsTypeId="urn:microsoft.com/office/officeart/2005/8/quickstyle/simple3" qsCatId="simple" csTypeId="urn:microsoft.com/office/officeart/2005/8/colors/accent1_2" csCatId="accent1" phldr="1"/>
      <dgm:spPr/>
      <dgm:t>
        <a:bodyPr/>
        <a:lstStyle/>
        <a:p>
          <a:endParaRPr lang="en-US"/>
        </a:p>
      </dgm:t>
    </dgm:pt>
    <dgm:pt modelId="{3DF43733-4411-4A5B-A312-854FE5C186F7}">
      <dgm:prSet/>
      <dgm:spPr/>
      <dgm:t>
        <a:bodyPr/>
        <a:lstStyle/>
        <a:p>
          <a:pPr marL="266700" indent="-266700" algn="l"/>
          <a:r>
            <a:rPr lang="en-US" dirty="0" smtClean="0"/>
            <a:t>1. </a:t>
          </a:r>
          <a:r>
            <a:rPr lang="en-US" b="1" dirty="0" smtClean="0"/>
            <a:t>Ask:</a:t>
          </a:r>
          <a:r>
            <a:rPr lang="en-US" dirty="0" smtClean="0"/>
            <a:t> What is the problem for which this innovation / resource is supposed to be the solution? </a:t>
          </a:r>
          <a:endParaRPr lang="en-NZ" dirty="0" smtClean="0"/>
        </a:p>
      </dgm:t>
    </dgm:pt>
    <dgm:pt modelId="{CDEF3BEF-10D7-4699-9955-AD4E1DE706E6}" type="parTrans" cxnId="{6B9A5DDB-CC44-48BC-9079-D973E78F00F6}">
      <dgm:prSet/>
      <dgm:spPr/>
      <dgm:t>
        <a:bodyPr/>
        <a:lstStyle/>
        <a:p>
          <a:pPr algn="ctr"/>
          <a:endParaRPr lang="en-US"/>
        </a:p>
      </dgm:t>
    </dgm:pt>
    <dgm:pt modelId="{17C976E1-18D9-4B5B-AF5D-46434E85B117}" type="sibTrans" cxnId="{6B9A5DDB-CC44-48BC-9079-D973E78F00F6}">
      <dgm:prSet/>
      <dgm:spPr/>
      <dgm:t>
        <a:bodyPr/>
        <a:lstStyle/>
        <a:p>
          <a:pPr algn="ctr"/>
          <a:endParaRPr lang="en-US"/>
        </a:p>
      </dgm:t>
    </dgm:pt>
    <dgm:pt modelId="{996B7A41-B137-4941-9F4B-D7E72CB35BAC}">
      <dgm:prSet phldrT="[Text]"/>
      <dgm:spPr>
        <a:solidFill>
          <a:srgbClr val="03EDE7"/>
        </a:solidFill>
      </dgm:spPr>
      <dgm:t>
        <a:bodyPr/>
        <a:lstStyle/>
        <a:p>
          <a:pPr algn="ctr"/>
          <a:r>
            <a:rPr lang="en-US" dirty="0" smtClean="0"/>
            <a:t>Practise strategic thinking </a:t>
          </a:r>
          <a:endParaRPr lang="en-US" dirty="0"/>
        </a:p>
      </dgm:t>
    </dgm:pt>
    <dgm:pt modelId="{CCC6625B-F692-4DF6-82CE-DB789DC90C0B}" type="sibTrans" cxnId="{B7632288-CD91-4FB0-8C57-FD3CDCC2DB69}">
      <dgm:prSet/>
      <dgm:spPr/>
      <dgm:t>
        <a:bodyPr/>
        <a:lstStyle/>
        <a:p>
          <a:pPr algn="ctr"/>
          <a:endParaRPr lang="en-US"/>
        </a:p>
      </dgm:t>
    </dgm:pt>
    <dgm:pt modelId="{6CC41BB4-C867-427B-B604-860C60369DF5}" type="parTrans" cxnId="{B7632288-CD91-4FB0-8C57-FD3CDCC2DB69}">
      <dgm:prSet/>
      <dgm:spPr/>
      <dgm:t>
        <a:bodyPr/>
        <a:lstStyle/>
        <a:p>
          <a:pPr algn="ctr"/>
          <a:endParaRPr lang="en-US"/>
        </a:p>
      </dgm:t>
    </dgm:pt>
    <dgm:pt modelId="{D215DACE-CA94-4038-82B7-9B9CF4C1C7C8}">
      <dgm:prSet phldrT="[Text]"/>
      <dgm:spPr/>
      <dgm:t>
        <a:bodyPr/>
        <a:lstStyle/>
        <a:p>
          <a:pPr marL="266700" indent="-266700" algn="l"/>
          <a:r>
            <a:rPr lang="en-NZ" dirty="0" smtClean="0"/>
            <a:t>2. </a:t>
          </a:r>
          <a:r>
            <a:rPr lang="en-NZ" b="1" dirty="0" smtClean="0"/>
            <a:t>Ask:</a:t>
          </a:r>
          <a:r>
            <a:rPr lang="en-NZ" dirty="0" smtClean="0"/>
            <a:t> What assumptions are we making about the link between the problem and the proposed solution? </a:t>
          </a:r>
          <a:endParaRPr lang="en-US" dirty="0"/>
        </a:p>
      </dgm:t>
    </dgm:pt>
    <dgm:pt modelId="{9BA5DA7A-337A-46C4-B787-8275240D07E9}" type="sibTrans" cxnId="{8B37FEC6-C857-4CC3-8F46-58E70E931A32}">
      <dgm:prSet/>
      <dgm:spPr/>
      <dgm:t>
        <a:bodyPr/>
        <a:lstStyle/>
        <a:p>
          <a:pPr algn="ctr"/>
          <a:endParaRPr lang="en-US"/>
        </a:p>
      </dgm:t>
    </dgm:pt>
    <dgm:pt modelId="{8E800C38-9C64-484A-A5B4-606FC55A25B6}" type="parTrans" cxnId="{8B37FEC6-C857-4CC3-8F46-58E70E931A32}">
      <dgm:prSet/>
      <dgm:spPr/>
      <dgm:t>
        <a:bodyPr/>
        <a:lstStyle/>
        <a:p>
          <a:pPr algn="ctr"/>
          <a:endParaRPr lang="en-US"/>
        </a:p>
      </dgm:t>
    </dgm:pt>
    <dgm:pt modelId="{7145D456-A2E1-40A7-94C9-6B75A087256C}">
      <dgm:prSet phldrT="[Text]"/>
      <dgm:spPr/>
      <dgm:t>
        <a:bodyPr/>
        <a:lstStyle/>
        <a:p>
          <a:pPr marL="266700" indent="-266700" algn="l"/>
          <a:r>
            <a:rPr lang="en-US" dirty="0" smtClean="0"/>
            <a:t>3. </a:t>
          </a:r>
          <a:r>
            <a:rPr lang="en-US" b="1" dirty="0" smtClean="0"/>
            <a:t>Ask:</a:t>
          </a:r>
          <a:r>
            <a:rPr lang="en-US" dirty="0" smtClean="0"/>
            <a:t> Where are we currently doing this type of work? Who is already responsible for this? </a:t>
          </a:r>
          <a:endParaRPr lang="en-US" dirty="0"/>
        </a:p>
      </dgm:t>
    </dgm:pt>
    <dgm:pt modelId="{36E9FBE0-F6A6-4674-8281-7168F3E67C0B}" type="parTrans" cxnId="{AB266D44-3454-4437-84A8-37B0A9666FCA}">
      <dgm:prSet/>
      <dgm:spPr/>
      <dgm:t>
        <a:bodyPr/>
        <a:lstStyle/>
        <a:p>
          <a:pPr algn="ctr"/>
          <a:endParaRPr lang="en-NZ"/>
        </a:p>
      </dgm:t>
    </dgm:pt>
    <dgm:pt modelId="{A99F3DE7-9AA5-4098-81F1-ABAD5218C8A9}" type="sibTrans" cxnId="{AB266D44-3454-4437-84A8-37B0A9666FCA}">
      <dgm:prSet/>
      <dgm:spPr/>
      <dgm:t>
        <a:bodyPr/>
        <a:lstStyle/>
        <a:p>
          <a:pPr algn="ctr"/>
          <a:endParaRPr lang="en-NZ"/>
        </a:p>
      </dgm:t>
    </dgm:pt>
    <dgm:pt modelId="{18D0009C-EF07-49CA-80F2-5DF841B7280A}" type="pres">
      <dgm:prSet presAssocID="{9D2966D1-AF41-4CE6-82D6-C5F97197509C}" presName="diagram" presStyleCnt="0">
        <dgm:presLayoutVars>
          <dgm:chPref val="1"/>
          <dgm:dir/>
          <dgm:animOne val="branch"/>
          <dgm:animLvl val="lvl"/>
          <dgm:resizeHandles/>
        </dgm:presLayoutVars>
      </dgm:prSet>
      <dgm:spPr/>
      <dgm:t>
        <a:bodyPr/>
        <a:lstStyle/>
        <a:p>
          <a:endParaRPr lang="en-NZ"/>
        </a:p>
      </dgm:t>
    </dgm:pt>
    <dgm:pt modelId="{67C4B606-59FF-4B79-998A-BE7181B92A9E}" type="pres">
      <dgm:prSet presAssocID="{996B7A41-B137-4941-9F4B-D7E72CB35BAC}" presName="root" presStyleCnt="0"/>
      <dgm:spPr/>
      <dgm:t>
        <a:bodyPr/>
        <a:lstStyle/>
        <a:p>
          <a:endParaRPr lang="en-NZ"/>
        </a:p>
      </dgm:t>
    </dgm:pt>
    <dgm:pt modelId="{382EEF94-5BDD-4F51-B558-4FFCE60765B8}" type="pres">
      <dgm:prSet presAssocID="{996B7A41-B137-4941-9F4B-D7E72CB35BAC}" presName="rootComposite" presStyleCnt="0"/>
      <dgm:spPr/>
      <dgm:t>
        <a:bodyPr/>
        <a:lstStyle/>
        <a:p>
          <a:endParaRPr lang="en-NZ"/>
        </a:p>
      </dgm:t>
    </dgm:pt>
    <dgm:pt modelId="{711FFDC4-AEE2-4B9D-80EC-DA07B2517281}" type="pres">
      <dgm:prSet presAssocID="{996B7A41-B137-4941-9F4B-D7E72CB35BAC}" presName="rootText" presStyleLbl="node1" presStyleIdx="0" presStyleCnt="1" custScaleX="261336"/>
      <dgm:spPr/>
      <dgm:t>
        <a:bodyPr/>
        <a:lstStyle/>
        <a:p>
          <a:endParaRPr lang="en-NZ"/>
        </a:p>
      </dgm:t>
    </dgm:pt>
    <dgm:pt modelId="{A39D6CFD-7C01-46BF-926A-A624BCB8C127}" type="pres">
      <dgm:prSet presAssocID="{996B7A41-B137-4941-9F4B-D7E72CB35BAC}" presName="rootConnector" presStyleLbl="node1" presStyleIdx="0" presStyleCnt="1"/>
      <dgm:spPr/>
      <dgm:t>
        <a:bodyPr/>
        <a:lstStyle/>
        <a:p>
          <a:endParaRPr lang="en-NZ"/>
        </a:p>
      </dgm:t>
    </dgm:pt>
    <dgm:pt modelId="{C6B2A945-6875-4152-97E5-6369FADBEDE4}" type="pres">
      <dgm:prSet presAssocID="{996B7A41-B137-4941-9F4B-D7E72CB35BAC}" presName="childShape" presStyleCnt="0"/>
      <dgm:spPr/>
      <dgm:t>
        <a:bodyPr/>
        <a:lstStyle/>
        <a:p>
          <a:endParaRPr lang="en-NZ"/>
        </a:p>
      </dgm:t>
    </dgm:pt>
    <dgm:pt modelId="{E09CB0C7-5662-4F4C-88A4-A6C372C470B1}" type="pres">
      <dgm:prSet presAssocID="{CDEF3BEF-10D7-4699-9955-AD4E1DE706E6}" presName="Name13" presStyleLbl="parChTrans1D2" presStyleIdx="0" presStyleCnt="3"/>
      <dgm:spPr/>
      <dgm:t>
        <a:bodyPr/>
        <a:lstStyle/>
        <a:p>
          <a:endParaRPr lang="en-NZ"/>
        </a:p>
      </dgm:t>
    </dgm:pt>
    <dgm:pt modelId="{90DA1766-0891-474C-8837-9B3ADF075F9A}" type="pres">
      <dgm:prSet presAssocID="{3DF43733-4411-4A5B-A312-854FE5C186F7}" presName="childText" presStyleLbl="bgAcc1" presStyleIdx="0" presStyleCnt="3" custScaleX="261336">
        <dgm:presLayoutVars>
          <dgm:bulletEnabled val="1"/>
        </dgm:presLayoutVars>
      </dgm:prSet>
      <dgm:spPr/>
      <dgm:t>
        <a:bodyPr/>
        <a:lstStyle/>
        <a:p>
          <a:endParaRPr lang="en-NZ"/>
        </a:p>
      </dgm:t>
    </dgm:pt>
    <dgm:pt modelId="{AAA03057-B80F-4230-BE0E-ADAFA52C3241}" type="pres">
      <dgm:prSet presAssocID="{8E800C38-9C64-484A-A5B4-606FC55A25B6}" presName="Name13" presStyleLbl="parChTrans1D2" presStyleIdx="1" presStyleCnt="3"/>
      <dgm:spPr/>
      <dgm:t>
        <a:bodyPr/>
        <a:lstStyle/>
        <a:p>
          <a:endParaRPr lang="en-NZ"/>
        </a:p>
      </dgm:t>
    </dgm:pt>
    <dgm:pt modelId="{22970820-37B5-4EBB-9D72-CDFE09657C15}" type="pres">
      <dgm:prSet presAssocID="{D215DACE-CA94-4038-82B7-9B9CF4C1C7C8}" presName="childText" presStyleLbl="bgAcc1" presStyleIdx="1" presStyleCnt="3" custScaleX="261336">
        <dgm:presLayoutVars>
          <dgm:bulletEnabled val="1"/>
        </dgm:presLayoutVars>
      </dgm:prSet>
      <dgm:spPr/>
      <dgm:t>
        <a:bodyPr/>
        <a:lstStyle/>
        <a:p>
          <a:endParaRPr lang="en-NZ"/>
        </a:p>
      </dgm:t>
    </dgm:pt>
    <dgm:pt modelId="{ACEA12C8-7D3A-4392-B874-CB045D07380F}" type="pres">
      <dgm:prSet presAssocID="{36E9FBE0-F6A6-4674-8281-7168F3E67C0B}" presName="Name13" presStyleLbl="parChTrans1D2" presStyleIdx="2" presStyleCnt="3"/>
      <dgm:spPr/>
      <dgm:t>
        <a:bodyPr/>
        <a:lstStyle/>
        <a:p>
          <a:endParaRPr lang="en-NZ"/>
        </a:p>
      </dgm:t>
    </dgm:pt>
    <dgm:pt modelId="{AAFA701D-F5A0-4F52-A77D-12B40CA7E7A9}" type="pres">
      <dgm:prSet presAssocID="{7145D456-A2E1-40A7-94C9-6B75A087256C}" presName="childText" presStyleLbl="bgAcc1" presStyleIdx="2" presStyleCnt="3" custScaleX="261336">
        <dgm:presLayoutVars>
          <dgm:bulletEnabled val="1"/>
        </dgm:presLayoutVars>
      </dgm:prSet>
      <dgm:spPr/>
      <dgm:t>
        <a:bodyPr/>
        <a:lstStyle/>
        <a:p>
          <a:endParaRPr lang="en-NZ"/>
        </a:p>
      </dgm:t>
    </dgm:pt>
  </dgm:ptLst>
  <dgm:cxnLst>
    <dgm:cxn modelId="{B58BF990-2969-4E96-B58D-6530A49540BF}" type="presOf" srcId="{3DF43733-4411-4A5B-A312-854FE5C186F7}" destId="{90DA1766-0891-474C-8837-9B3ADF075F9A}" srcOrd="0" destOrd="0" presId="urn:microsoft.com/office/officeart/2005/8/layout/hierarchy3"/>
    <dgm:cxn modelId="{8B37FEC6-C857-4CC3-8F46-58E70E931A32}" srcId="{996B7A41-B137-4941-9F4B-D7E72CB35BAC}" destId="{D215DACE-CA94-4038-82B7-9B9CF4C1C7C8}" srcOrd="1" destOrd="0" parTransId="{8E800C38-9C64-484A-A5B4-606FC55A25B6}" sibTransId="{9BA5DA7A-337A-46C4-B787-8275240D07E9}"/>
    <dgm:cxn modelId="{6B9A5DDB-CC44-48BC-9079-D973E78F00F6}" srcId="{996B7A41-B137-4941-9F4B-D7E72CB35BAC}" destId="{3DF43733-4411-4A5B-A312-854FE5C186F7}" srcOrd="0" destOrd="0" parTransId="{CDEF3BEF-10D7-4699-9955-AD4E1DE706E6}" sibTransId="{17C976E1-18D9-4B5B-AF5D-46434E85B117}"/>
    <dgm:cxn modelId="{AB266D44-3454-4437-84A8-37B0A9666FCA}" srcId="{996B7A41-B137-4941-9F4B-D7E72CB35BAC}" destId="{7145D456-A2E1-40A7-94C9-6B75A087256C}" srcOrd="2" destOrd="0" parTransId="{36E9FBE0-F6A6-4674-8281-7168F3E67C0B}" sibTransId="{A99F3DE7-9AA5-4098-81F1-ABAD5218C8A9}"/>
    <dgm:cxn modelId="{235653F2-15D6-4167-96CC-4DC788EFDA68}" type="presOf" srcId="{7145D456-A2E1-40A7-94C9-6B75A087256C}" destId="{AAFA701D-F5A0-4F52-A77D-12B40CA7E7A9}" srcOrd="0" destOrd="0" presId="urn:microsoft.com/office/officeart/2005/8/layout/hierarchy3"/>
    <dgm:cxn modelId="{47951F3B-3E5F-46C5-9223-68007A803749}" type="presOf" srcId="{CDEF3BEF-10D7-4699-9955-AD4E1DE706E6}" destId="{E09CB0C7-5662-4F4C-88A4-A6C372C470B1}" srcOrd="0" destOrd="0" presId="urn:microsoft.com/office/officeart/2005/8/layout/hierarchy3"/>
    <dgm:cxn modelId="{5F90111F-B9EB-4FA7-AA7C-9D8A08AB8D6A}" type="presOf" srcId="{D215DACE-CA94-4038-82B7-9B9CF4C1C7C8}" destId="{22970820-37B5-4EBB-9D72-CDFE09657C15}" srcOrd="0" destOrd="0" presId="urn:microsoft.com/office/officeart/2005/8/layout/hierarchy3"/>
    <dgm:cxn modelId="{A5EB9008-3C75-4587-A95A-CEC564003DF3}" type="presOf" srcId="{996B7A41-B137-4941-9F4B-D7E72CB35BAC}" destId="{A39D6CFD-7C01-46BF-926A-A624BCB8C127}" srcOrd="1" destOrd="0" presId="urn:microsoft.com/office/officeart/2005/8/layout/hierarchy3"/>
    <dgm:cxn modelId="{DC37B176-124A-48DB-8748-410D97570446}" type="presOf" srcId="{9D2966D1-AF41-4CE6-82D6-C5F97197509C}" destId="{18D0009C-EF07-49CA-80F2-5DF841B7280A}" srcOrd="0" destOrd="0" presId="urn:microsoft.com/office/officeart/2005/8/layout/hierarchy3"/>
    <dgm:cxn modelId="{B7632288-CD91-4FB0-8C57-FD3CDCC2DB69}" srcId="{9D2966D1-AF41-4CE6-82D6-C5F97197509C}" destId="{996B7A41-B137-4941-9F4B-D7E72CB35BAC}" srcOrd="0" destOrd="0" parTransId="{6CC41BB4-C867-427B-B604-860C60369DF5}" sibTransId="{CCC6625B-F692-4DF6-82CE-DB789DC90C0B}"/>
    <dgm:cxn modelId="{0A8F2BE5-8066-466A-8EF2-B11A7C5D0B9B}" type="presOf" srcId="{8E800C38-9C64-484A-A5B4-606FC55A25B6}" destId="{AAA03057-B80F-4230-BE0E-ADAFA52C3241}" srcOrd="0" destOrd="0" presId="urn:microsoft.com/office/officeart/2005/8/layout/hierarchy3"/>
    <dgm:cxn modelId="{0AA7D1FF-78A7-4F6A-B934-93D505941E06}" type="presOf" srcId="{996B7A41-B137-4941-9F4B-D7E72CB35BAC}" destId="{711FFDC4-AEE2-4B9D-80EC-DA07B2517281}" srcOrd="0" destOrd="0" presId="urn:microsoft.com/office/officeart/2005/8/layout/hierarchy3"/>
    <dgm:cxn modelId="{F13EDF3A-F176-4FFF-B0A3-FED2049BF0B6}" type="presOf" srcId="{36E9FBE0-F6A6-4674-8281-7168F3E67C0B}" destId="{ACEA12C8-7D3A-4392-B874-CB045D07380F}" srcOrd="0" destOrd="0" presId="urn:microsoft.com/office/officeart/2005/8/layout/hierarchy3"/>
    <dgm:cxn modelId="{D82F2215-CFCA-4192-9730-D85EB8086E43}" type="presParOf" srcId="{18D0009C-EF07-49CA-80F2-5DF841B7280A}" destId="{67C4B606-59FF-4B79-998A-BE7181B92A9E}" srcOrd="0" destOrd="0" presId="urn:microsoft.com/office/officeart/2005/8/layout/hierarchy3"/>
    <dgm:cxn modelId="{2901EEA8-8E65-4818-9220-BD60C326A9E4}" type="presParOf" srcId="{67C4B606-59FF-4B79-998A-BE7181B92A9E}" destId="{382EEF94-5BDD-4F51-B558-4FFCE60765B8}" srcOrd="0" destOrd="0" presId="urn:microsoft.com/office/officeart/2005/8/layout/hierarchy3"/>
    <dgm:cxn modelId="{C435C06C-BDBE-42A5-BA1B-339747C79D43}" type="presParOf" srcId="{382EEF94-5BDD-4F51-B558-4FFCE60765B8}" destId="{711FFDC4-AEE2-4B9D-80EC-DA07B2517281}" srcOrd="0" destOrd="0" presId="urn:microsoft.com/office/officeart/2005/8/layout/hierarchy3"/>
    <dgm:cxn modelId="{52A6BF18-97C7-4246-B5BA-CA9BA4107D1B}" type="presParOf" srcId="{382EEF94-5BDD-4F51-B558-4FFCE60765B8}" destId="{A39D6CFD-7C01-46BF-926A-A624BCB8C127}" srcOrd="1" destOrd="0" presId="urn:microsoft.com/office/officeart/2005/8/layout/hierarchy3"/>
    <dgm:cxn modelId="{20059BE2-BA57-49BA-83F6-F05B540EA777}" type="presParOf" srcId="{67C4B606-59FF-4B79-998A-BE7181B92A9E}" destId="{C6B2A945-6875-4152-97E5-6369FADBEDE4}" srcOrd="1" destOrd="0" presId="urn:microsoft.com/office/officeart/2005/8/layout/hierarchy3"/>
    <dgm:cxn modelId="{A76B8C5F-10D5-4131-B8FA-ADFA31AEAD85}" type="presParOf" srcId="{C6B2A945-6875-4152-97E5-6369FADBEDE4}" destId="{E09CB0C7-5662-4F4C-88A4-A6C372C470B1}" srcOrd="0" destOrd="0" presId="urn:microsoft.com/office/officeart/2005/8/layout/hierarchy3"/>
    <dgm:cxn modelId="{14EB66C2-58B7-49AB-9616-C20AD013D8E6}" type="presParOf" srcId="{C6B2A945-6875-4152-97E5-6369FADBEDE4}" destId="{90DA1766-0891-474C-8837-9B3ADF075F9A}" srcOrd="1" destOrd="0" presId="urn:microsoft.com/office/officeart/2005/8/layout/hierarchy3"/>
    <dgm:cxn modelId="{A5573FD0-780C-4308-9F16-EC0C1248565D}" type="presParOf" srcId="{C6B2A945-6875-4152-97E5-6369FADBEDE4}" destId="{AAA03057-B80F-4230-BE0E-ADAFA52C3241}" srcOrd="2" destOrd="0" presId="urn:microsoft.com/office/officeart/2005/8/layout/hierarchy3"/>
    <dgm:cxn modelId="{408E6CAC-D6FD-4A3E-B510-A0D0445647F5}" type="presParOf" srcId="{C6B2A945-6875-4152-97E5-6369FADBEDE4}" destId="{22970820-37B5-4EBB-9D72-CDFE09657C15}" srcOrd="3" destOrd="0" presId="urn:microsoft.com/office/officeart/2005/8/layout/hierarchy3"/>
    <dgm:cxn modelId="{5426215B-8FAA-49B3-80F2-D7C565A14DD5}" type="presParOf" srcId="{C6B2A945-6875-4152-97E5-6369FADBEDE4}" destId="{ACEA12C8-7D3A-4392-B874-CB045D07380F}" srcOrd="4" destOrd="0" presId="urn:microsoft.com/office/officeart/2005/8/layout/hierarchy3"/>
    <dgm:cxn modelId="{BBCBCC42-E2A7-4A56-B2BE-2C4E94037AAD}" type="presParOf" srcId="{C6B2A945-6875-4152-97E5-6369FADBEDE4}" destId="{AAFA701D-F5A0-4F52-A77D-12B40CA7E7A9}" srcOrd="5" destOrd="0" presId="urn:microsoft.com/office/officeart/2005/8/layout/hierarchy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55D976B-865C-4349-815A-21112CACAE5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0BE4B6D-B17C-492A-8B42-1E029E35CFC1}">
      <dgm:prSet custT="1"/>
      <dgm:spPr>
        <a:solidFill>
          <a:srgbClr val="FFFF99">
            <a:alpha val="61000"/>
          </a:srgbClr>
        </a:solidFill>
        <a:ln>
          <a:solidFill>
            <a:schemeClr val="tx1"/>
          </a:solidFill>
        </a:ln>
      </dgm:spPr>
      <dgm:t>
        <a:bodyPr/>
        <a:lstStyle/>
        <a:p>
          <a:pPr rtl="0"/>
          <a:r>
            <a:rPr lang="en-NZ" sz="2800" b="1" dirty="0" smtClean="0">
              <a:solidFill>
                <a:schemeClr val="accent6"/>
              </a:solidFill>
            </a:rPr>
            <a:t>Style-based approaches </a:t>
          </a:r>
          <a:endParaRPr lang="en-US" sz="2800" b="1" dirty="0">
            <a:solidFill>
              <a:schemeClr val="accent6"/>
            </a:solidFill>
          </a:endParaRPr>
        </a:p>
      </dgm:t>
    </dgm:pt>
    <dgm:pt modelId="{58E21883-A375-4261-98E2-D0F001F9E2FF}" type="parTrans" cxnId="{15C40698-A27F-476A-9594-6E6E023B48CE}">
      <dgm:prSet/>
      <dgm:spPr/>
      <dgm:t>
        <a:bodyPr/>
        <a:lstStyle/>
        <a:p>
          <a:endParaRPr lang="en-US"/>
        </a:p>
      </dgm:t>
    </dgm:pt>
    <dgm:pt modelId="{B6687E53-A513-496D-A54F-1E21EB93F0FD}" type="sibTrans" cxnId="{15C40698-A27F-476A-9594-6E6E023B48CE}">
      <dgm:prSet/>
      <dgm:spPr/>
      <dgm:t>
        <a:bodyPr/>
        <a:lstStyle/>
        <a:p>
          <a:endParaRPr lang="en-US"/>
        </a:p>
      </dgm:t>
    </dgm:pt>
    <dgm:pt modelId="{A7FAEDA1-C2D4-4759-9BA3-23752E08DA0B}">
      <dgm:prSet custT="1"/>
      <dgm:spPr>
        <a:solidFill>
          <a:srgbClr val="FFFF99">
            <a:alpha val="61000"/>
          </a:srgbClr>
        </a:solidFill>
        <a:ln>
          <a:solidFill>
            <a:schemeClr val="tx1"/>
          </a:solidFill>
        </a:ln>
      </dgm:spPr>
      <dgm:t>
        <a:bodyPr/>
        <a:lstStyle/>
        <a:p>
          <a:pPr rtl="0"/>
          <a:r>
            <a:rPr lang="en-NZ" sz="2800" b="1" dirty="0" smtClean="0">
              <a:solidFill>
                <a:schemeClr val="accent6"/>
              </a:solidFill>
            </a:rPr>
            <a:t>Results-based approaches </a:t>
          </a:r>
          <a:endParaRPr lang="en-US" sz="2800" b="1" dirty="0">
            <a:solidFill>
              <a:schemeClr val="accent6"/>
            </a:solidFill>
          </a:endParaRPr>
        </a:p>
      </dgm:t>
    </dgm:pt>
    <dgm:pt modelId="{F3802823-5E26-40F3-A520-98FAD8C38B3F}" type="parTrans" cxnId="{5F501552-871C-49A6-B9BF-BADBBF98F153}">
      <dgm:prSet/>
      <dgm:spPr/>
      <dgm:t>
        <a:bodyPr/>
        <a:lstStyle/>
        <a:p>
          <a:endParaRPr lang="en-US"/>
        </a:p>
      </dgm:t>
    </dgm:pt>
    <dgm:pt modelId="{055FE5D5-0BEB-400D-B7DE-2D503BD6DE16}" type="sibTrans" cxnId="{5F501552-871C-49A6-B9BF-BADBBF98F153}">
      <dgm:prSet/>
      <dgm:spPr/>
      <dgm:t>
        <a:bodyPr/>
        <a:lstStyle/>
        <a:p>
          <a:endParaRPr lang="en-US"/>
        </a:p>
      </dgm:t>
    </dgm:pt>
    <dgm:pt modelId="{F99862FE-8A33-4C53-9BD1-89274B20FB3D}">
      <dgm:prSet custT="1"/>
      <dgm:spPr/>
      <dgm:t>
        <a:bodyPr/>
        <a:lstStyle/>
        <a:p>
          <a:pPr marL="273050" indent="-273050" rtl="0"/>
          <a:r>
            <a:rPr lang="en-NZ" sz="2400" dirty="0" smtClean="0"/>
            <a:t>Assessment results</a:t>
          </a:r>
          <a:endParaRPr lang="en-US" sz="2400" dirty="0"/>
        </a:p>
      </dgm:t>
    </dgm:pt>
    <dgm:pt modelId="{4E12DBF3-2AE5-4C98-8458-7F2691597B4C}" type="parTrans" cxnId="{6D821B43-957E-464A-9982-2D4E4DA7E7BA}">
      <dgm:prSet/>
      <dgm:spPr/>
      <dgm:t>
        <a:bodyPr/>
        <a:lstStyle/>
        <a:p>
          <a:endParaRPr lang="en-US"/>
        </a:p>
      </dgm:t>
    </dgm:pt>
    <dgm:pt modelId="{F0DC4E3E-C0ED-4607-9ACF-4AB055677DE5}" type="sibTrans" cxnId="{6D821B43-957E-464A-9982-2D4E4DA7E7BA}">
      <dgm:prSet/>
      <dgm:spPr/>
      <dgm:t>
        <a:bodyPr/>
        <a:lstStyle/>
        <a:p>
          <a:endParaRPr lang="en-US"/>
        </a:p>
      </dgm:t>
    </dgm:pt>
    <dgm:pt modelId="{7A98CBA8-82C1-48EB-B107-3CF44DCA5253}">
      <dgm:prSet custT="1"/>
      <dgm:spPr/>
      <dgm:t>
        <a:bodyPr/>
        <a:lstStyle/>
        <a:p>
          <a:pPr marL="273050" indent="-273050" rtl="0"/>
          <a:r>
            <a:rPr lang="en-NZ" sz="2400" dirty="0" smtClean="0"/>
            <a:t>How do you attribute them to a single teacher? </a:t>
          </a:r>
          <a:endParaRPr lang="en-US" sz="2400" dirty="0"/>
        </a:p>
      </dgm:t>
    </dgm:pt>
    <dgm:pt modelId="{F1A2CA9D-C1E3-4AA4-AD4C-014DBCA58800}" type="parTrans" cxnId="{3665633F-9A63-4E64-9C1F-41261D26B661}">
      <dgm:prSet/>
      <dgm:spPr/>
      <dgm:t>
        <a:bodyPr/>
        <a:lstStyle/>
        <a:p>
          <a:endParaRPr lang="en-NZ"/>
        </a:p>
      </dgm:t>
    </dgm:pt>
    <dgm:pt modelId="{670DF34E-A940-4B82-AAD8-FC55DBDD553F}" type="sibTrans" cxnId="{3665633F-9A63-4E64-9C1F-41261D26B661}">
      <dgm:prSet/>
      <dgm:spPr/>
      <dgm:t>
        <a:bodyPr/>
        <a:lstStyle/>
        <a:p>
          <a:endParaRPr lang="en-NZ"/>
        </a:p>
      </dgm:t>
    </dgm:pt>
    <dgm:pt modelId="{8CC878FD-7D68-4745-BA54-E37A9F1ADB94}">
      <dgm:prSet custT="1"/>
      <dgm:spPr/>
      <dgm:t>
        <a:bodyPr/>
        <a:lstStyle/>
        <a:p>
          <a:pPr marL="273050" indent="-273050" rtl="0"/>
          <a:r>
            <a:rPr lang="en-NZ" sz="2400" dirty="0" smtClean="0"/>
            <a:t>Should you? </a:t>
          </a:r>
          <a:endParaRPr lang="en-US" sz="2400" dirty="0"/>
        </a:p>
      </dgm:t>
    </dgm:pt>
    <dgm:pt modelId="{1723677F-B8E3-4FF4-AD7F-39DB1EBFA2C8}" type="parTrans" cxnId="{CEE3607C-6364-4B6A-8D21-7C966F144E30}">
      <dgm:prSet/>
      <dgm:spPr/>
      <dgm:t>
        <a:bodyPr/>
        <a:lstStyle/>
        <a:p>
          <a:endParaRPr lang="en-NZ"/>
        </a:p>
      </dgm:t>
    </dgm:pt>
    <dgm:pt modelId="{77184F27-173E-4764-A36C-B297F12FA6BB}" type="sibTrans" cxnId="{CEE3607C-6364-4B6A-8D21-7C966F144E30}">
      <dgm:prSet/>
      <dgm:spPr/>
      <dgm:t>
        <a:bodyPr/>
        <a:lstStyle/>
        <a:p>
          <a:endParaRPr lang="en-NZ"/>
        </a:p>
      </dgm:t>
    </dgm:pt>
    <dgm:pt modelId="{183960A7-CD91-45C8-9047-A17B4E766506}">
      <dgm:prSet custT="1"/>
      <dgm:spPr/>
      <dgm:t>
        <a:bodyPr/>
        <a:lstStyle/>
        <a:p>
          <a:pPr marL="273050" indent="-273050" rtl="0"/>
          <a:r>
            <a:rPr lang="en-NZ" sz="2400" dirty="0" smtClean="0"/>
            <a:t>Preferred teaching </a:t>
          </a:r>
          <a:r>
            <a:rPr lang="en-NZ" sz="2400" dirty="0" smtClean="0"/>
            <a:t>techniques/approaches</a:t>
          </a:r>
          <a:endParaRPr lang="en-US" sz="2400" dirty="0"/>
        </a:p>
      </dgm:t>
    </dgm:pt>
    <dgm:pt modelId="{FE414868-9738-40B0-9EE5-726B52198036}" type="sibTrans" cxnId="{20219D87-492D-4B44-A402-E97877A4D553}">
      <dgm:prSet/>
      <dgm:spPr/>
      <dgm:t>
        <a:bodyPr/>
        <a:lstStyle/>
        <a:p>
          <a:endParaRPr lang="en-US"/>
        </a:p>
      </dgm:t>
    </dgm:pt>
    <dgm:pt modelId="{E0B4DAD9-713F-4BE9-BB7A-A84CFAA76C4E}" type="parTrans" cxnId="{20219D87-492D-4B44-A402-E97877A4D553}">
      <dgm:prSet/>
      <dgm:spPr/>
      <dgm:t>
        <a:bodyPr/>
        <a:lstStyle/>
        <a:p>
          <a:endParaRPr lang="en-US"/>
        </a:p>
      </dgm:t>
    </dgm:pt>
    <dgm:pt modelId="{73C8C3F5-A296-4CB6-9483-40A4FD659F48}">
      <dgm:prSet custT="1"/>
      <dgm:spPr/>
      <dgm:t>
        <a:bodyPr/>
        <a:lstStyle/>
        <a:p>
          <a:pPr marL="273050" indent="-273050" rtl="0"/>
          <a:r>
            <a:rPr lang="en-NZ" sz="2400" dirty="0" smtClean="0"/>
            <a:t>Preferred personal </a:t>
          </a:r>
          <a:r>
            <a:rPr lang="en-NZ" sz="2400" dirty="0" smtClean="0"/>
            <a:t>traits</a:t>
          </a:r>
          <a:endParaRPr lang="en-US" sz="2400" dirty="0"/>
        </a:p>
      </dgm:t>
    </dgm:pt>
    <dgm:pt modelId="{FC23D9EF-BCC7-4F27-8771-A709ED1E7CF0}" type="sibTrans" cxnId="{01576B3D-9096-49F1-8F9D-900066F549EA}">
      <dgm:prSet/>
      <dgm:spPr/>
      <dgm:t>
        <a:bodyPr/>
        <a:lstStyle/>
        <a:p>
          <a:endParaRPr lang="en-US"/>
        </a:p>
      </dgm:t>
    </dgm:pt>
    <dgm:pt modelId="{37DCAB1F-43A5-4712-9568-EC6BA176D49F}" type="parTrans" cxnId="{01576B3D-9096-49F1-8F9D-900066F549EA}">
      <dgm:prSet/>
      <dgm:spPr/>
      <dgm:t>
        <a:bodyPr/>
        <a:lstStyle/>
        <a:p>
          <a:endParaRPr lang="en-US"/>
        </a:p>
      </dgm:t>
    </dgm:pt>
    <dgm:pt modelId="{9877CDEB-3913-48BA-B64F-8F0A35655284}" type="pres">
      <dgm:prSet presAssocID="{155D976B-865C-4349-815A-21112CACAE52}" presName="linear" presStyleCnt="0">
        <dgm:presLayoutVars>
          <dgm:animLvl val="lvl"/>
          <dgm:resizeHandles val="exact"/>
        </dgm:presLayoutVars>
      </dgm:prSet>
      <dgm:spPr/>
      <dgm:t>
        <a:bodyPr/>
        <a:lstStyle/>
        <a:p>
          <a:endParaRPr lang="en-NZ"/>
        </a:p>
      </dgm:t>
    </dgm:pt>
    <dgm:pt modelId="{81BC0CB6-B1F9-4DBC-B923-B8A8D56DA6E1}" type="pres">
      <dgm:prSet presAssocID="{00BE4B6D-B17C-492A-8B42-1E029E35CFC1}" presName="parentText" presStyleLbl="node1" presStyleIdx="0" presStyleCnt="2" custScaleY="60079">
        <dgm:presLayoutVars>
          <dgm:chMax val="0"/>
          <dgm:bulletEnabled val="1"/>
        </dgm:presLayoutVars>
      </dgm:prSet>
      <dgm:spPr/>
      <dgm:t>
        <a:bodyPr/>
        <a:lstStyle/>
        <a:p>
          <a:endParaRPr lang="en-US"/>
        </a:p>
      </dgm:t>
    </dgm:pt>
    <dgm:pt modelId="{2C9EF96C-E4F4-453F-8B1F-A6FC08CB06A7}" type="pres">
      <dgm:prSet presAssocID="{00BE4B6D-B17C-492A-8B42-1E029E35CFC1}" presName="childText" presStyleLbl="revTx" presStyleIdx="0" presStyleCnt="2">
        <dgm:presLayoutVars>
          <dgm:bulletEnabled val="1"/>
        </dgm:presLayoutVars>
      </dgm:prSet>
      <dgm:spPr/>
      <dgm:t>
        <a:bodyPr/>
        <a:lstStyle/>
        <a:p>
          <a:endParaRPr lang="en-NZ"/>
        </a:p>
      </dgm:t>
    </dgm:pt>
    <dgm:pt modelId="{4DFAFD5C-CE91-44D8-A433-C1F5EE42CFF9}" type="pres">
      <dgm:prSet presAssocID="{A7FAEDA1-C2D4-4759-9BA3-23752E08DA0B}" presName="parentText" presStyleLbl="node1" presStyleIdx="1" presStyleCnt="2" custScaleY="57724">
        <dgm:presLayoutVars>
          <dgm:chMax val="0"/>
          <dgm:bulletEnabled val="1"/>
        </dgm:presLayoutVars>
      </dgm:prSet>
      <dgm:spPr/>
      <dgm:t>
        <a:bodyPr/>
        <a:lstStyle/>
        <a:p>
          <a:endParaRPr lang="en-NZ"/>
        </a:p>
      </dgm:t>
    </dgm:pt>
    <dgm:pt modelId="{DB846674-9666-4CE4-8B9A-2844EDC290BE}" type="pres">
      <dgm:prSet presAssocID="{A7FAEDA1-C2D4-4759-9BA3-23752E08DA0B}" presName="childText" presStyleLbl="revTx" presStyleIdx="1" presStyleCnt="2">
        <dgm:presLayoutVars>
          <dgm:bulletEnabled val="1"/>
        </dgm:presLayoutVars>
      </dgm:prSet>
      <dgm:spPr/>
      <dgm:t>
        <a:bodyPr/>
        <a:lstStyle/>
        <a:p>
          <a:endParaRPr lang="en-US"/>
        </a:p>
      </dgm:t>
    </dgm:pt>
  </dgm:ptLst>
  <dgm:cxnLst>
    <dgm:cxn modelId="{6D821B43-957E-464A-9982-2D4E4DA7E7BA}" srcId="{A7FAEDA1-C2D4-4759-9BA3-23752E08DA0B}" destId="{F99862FE-8A33-4C53-9BD1-89274B20FB3D}" srcOrd="0" destOrd="0" parTransId="{4E12DBF3-2AE5-4C98-8458-7F2691597B4C}" sibTransId="{F0DC4E3E-C0ED-4607-9ACF-4AB055677DE5}"/>
    <dgm:cxn modelId="{D4F86E48-8B6F-4ACA-8C59-01F33ED6405D}" type="presOf" srcId="{73C8C3F5-A296-4CB6-9483-40A4FD659F48}" destId="{2C9EF96C-E4F4-453F-8B1F-A6FC08CB06A7}" srcOrd="0" destOrd="0" presId="urn:microsoft.com/office/officeart/2005/8/layout/vList2"/>
    <dgm:cxn modelId="{3665633F-9A63-4E64-9C1F-41261D26B661}" srcId="{A7FAEDA1-C2D4-4759-9BA3-23752E08DA0B}" destId="{7A98CBA8-82C1-48EB-B107-3CF44DCA5253}" srcOrd="1" destOrd="0" parTransId="{F1A2CA9D-C1E3-4AA4-AD4C-014DBCA58800}" sibTransId="{670DF34E-A940-4B82-AAD8-FC55DBDD553F}"/>
    <dgm:cxn modelId="{CEE3607C-6364-4B6A-8D21-7C966F144E30}" srcId="{A7FAEDA1-C2D4-4759-9BA3-23752E08DA0B}" destId="{8CC878FD-7D68-4745-BA54-E37A9F1ADB94}" srcOrd="2" destOrd="0" parTransId="{1723677F-B8E3-4FF4-AD7F-39DB1EBFA2C8}" sibTransId="{77184F27-173E-4764-A36C-B297F12FA6BB}"/>
    <dgm:cxn modelId="{01576B3D-9096-49F1-8F9D-900066F549EA}" srcId="{00BE4B6D-B17C-492A-8B42-1E029E35CFC1}" destId="{73C8C3F5-A296-4CB6-9483-40A4FD659F48}" srcOrd="0" destOrd="0" parTransId="{37DCAB1F-43A5-4712-9568-EC6BA176D49F}" sibTransId="{FC23D9EF-BCC7-4F27-8771-A709ED1E7CF0}"/>
    <dgm:cxn modelId="{EBB480EB-5F24-4D16-B00A-364F296D9BCF}" type="presOf" srcId="{8CC878FD-7D68-4745-BA54-E37A9F1ADB94}" destId="{DB846674-9666-4CE4-8B9A-2844EDC290BE}" srcOrd="0" destOrd="2" presId="urn:microsoft.com/office/officeart/2005/8/layout/vList2"/>
    <dgm:cxn modelId="{6AF0AE58-E32C-4206-8FF2-14594BD369A0}" type="presOf" srcId="{7A98CBA8-82C1-48EB-B107-3CF44DCA5253}" destId="{DB846674-9666-4CE4-8B9A-2844EDC290BE}" srcOrd="0" destOrd="1" presId="urn:microsoft.com/office/officeart/2005/8/layout/vList2"/>
    <dgm:cxn modelId="{03A32A53-084A-4DAC-BEEB-B21BE6A84E0D}" type="presOf" srcId="{F99862FE-8A33-4C53-9BD1-89274B20FB3D}" destId="{DB846674-9666-4CE4-8B9A-2844EDC290BE}" srcOrd="0" destOrd="0" presId="urn:microsoft.com/office/officeart/2005/8/layout/vList2"/>
    <dgm:cxn modelId="{15C40698-A27F-476A-9594-6E6E023B48CE}" srcId="{155D976B-865C-4349-815A-21112CACAE52}" destId="{00BE4B6D-B17C-492A-8B42-1E029E35CFC1}" srcOrd="0" destOrd="0" parTransId="{58E21883-A375-4261-98E2-D0F001F9E2FF}" sibTransId="{B6687E53-A513-496D-A54F-1E21EB93F0FD}"/>
    <dgm:cxn modelId="{8979E369-7E52-44FD-BF1A-F233860AF00A}" type="presOf" srcId="{183960A7-CD91-45C8-9047-A17B4E766506}" destId="{2C9EF96C-E4F4-453F-8B1F-A6FC08CB06A7}" srcOrd="0" destOrd="1" presId="urn:microsoft.com/office/officeart/2005/8/layout/vList2"/>
    <dgm:cxn modelId="{52A40A5D-807E-4CFF-8B72-7825EAB42D4E}" type="presOf" srcId="{155D976B-865C-4349-815A-21112CACAE52}" destId="{9877CDEB-3913-48BA-B64F-8F0A35655284}" srcOrd="0" destOrd="0" presId="urn:microsoft.com/office/officeart/2005/8/layout/vList2"/>
    <dgm:cxn modelId="{5F501552-871C-49A6-B9BF-BADBBF98F153}" srcId="{155D976B-865C-4349-815A-21112CACAE52}" destId="{A7FAEDA1-C2D4-4759-9BA3-23752E08DA0B}" srcOrd="1" destOrd="0" parTransId="{F3802823-5E26-40F3-A520-98FAD8C38B3F}" sibTransId="{055FE5D5-0BEB-400D-B7DE-2D503BD6DE16}"/>
    <dgm:cxn modelId="{678ED54A-182D-4E84-8B2C-64E364217314}" type="presOf" srcId="{A7FAEDA1-C2D4-4759-9BA3-23752E08DA0B}" destId="{4DFAFD5C-CE91-44D8-A433-C1F5EE42CFF9}" srcOrd="0" destOrd="0" presId="urn:microsoft.com/office/officeart/2005/8/layout/vList2"/>
    <dgm:cxn modelId="{20219D87-492D-4B44-A402-E97877A4D553}" srcId="{00BE4B6D-B17C-492A-8B42-1E029E35CFC1}" destId="{183960A7-CD91-45C8-9047-A17B4E766506}" srcOrd="1" destOrd="0" parTransId="{E0B4DAD9-713F-4BE9-BB7A-A84CFAA76C4E}" sibTransId="{FE414868-9738-40B0-9EE5-726B52198036}"/>
    <dgm:cxn modelId="{65AF4BD5-8C42-4986-A80D-5C3C7D1B5F2F}" type="presOf" srcId="{00BE4B6D-B17C-492A-8B42-1E029E35CFC1}" destId="{81BC0CB6-B1F9-4DBC-B923-B8A8D56DA6E1}" srcOrd="0" destOrd="0" presId="urn:microsoft.com/office/officeart/2005/8/layout/vList2"/>
    <dgm:cxn modelId="{BD414DDF-36C6-4441-98ED-CF77F76C23AF}" type="presParOf" srcId="{9877CDEB-3913-48BA-B64F-8F0A35655284}" destId="{81BC0CB6-B1F9-4DBC-B923-B8A8D56DA6E1}" srcOrd="0" destOrd="0" presId="urn:microsoft.com/office/officeart/2005/8/layout/vList2"/>
    <dgm:cxn modelId="{E21A43CF-5ED0-4C6F-8B4F-65E480A0528C}" type="presParOf" srcId="{9877CDEB-3913-48BA-B64F-8F0A35655284}" destId="{2C9EF96C-E4F4-453F-8B1F-A6FC08CB06A7}" srcOrd="1" destOrd="0" presId="urn:microsoft.com/office/officeart/2005/8/layout/vList2"/>
    <dgm:cxn modelId="{E5ADD03A-94C7-4EAF-A9A9-3F0A125FEE55}" type="presParOf" srcId="{9877CDEB-3913-48BA-B64F-8F0A35655284}" destId="{4DFAFD5C-CE91-44D8-A433-C1F5EE42CFF9}" srcOrd="2" destOrd="0" presId="urn:microsoft.com/office/officeart/2005/8/layout/vList2"/>
    <dgm:cxn modelId="{41560B34-3E90-4075-B58C-7272514526D1}" type="presParOf" srcId="{9877CDEB-3913-48BA-B64F-8F0A35655284}" destId="{DB846674-9666-4CE4-8B9A-2844EDC290BE}"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4BC57FB-8911-42B6-AAA9-D56CDB48863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F9C1E10-2569-405B-ACDE-FC4D8986C8D6}">
      <dgm:prSet phldrT="[Text]" custT="1"/>
      <dgm:spPr>
        <a:solidFill>
          <a:srgbClr val="FFFF99">
            <a:alpha val="61000"/>
          </a:srgbClr>
        </a:solidFill>
        <a:ln>
          <a:solidFill>
            <a:schemeClr val="tx1"/>
          </a:solidFill>
        </a:ln>
      </dgm:spPr>
      <dgm:t>
        <a:bodyPr/>
        <a:lstStyle/>
        <a:p>
          <a:r>
            <a:rPr lang="en-AU" sz="2800" b="1" dirty="0" smtClean="0">
              <a:solidFill>
                <a:schemeClr val="accent6"/>
              </a:solidFill>
            </a:rPr>
            <a:t>The importance of the outcomes being pursued</a:t>
          </a:r>
          <a:endParaRPr lang="en-US" sz="2800" b="1" dirty="0">
            <a:solidFill>
              <a:schemeClr val="accent6"/>
            </a:solidFill>
          </a:endParaRPr>
        </a:p>
      </dgm:t>
    </dgm:pt>
    <dgm:pt modelId="{FC3C23A1-2F51-4865-A733-297F3976C9CB}" type="parTrans" cxnId="{9F5217D7-D9A5-48F2-977F-64E2A32BA451}">
      <dgm:prSet/>
      <dgm:spPr/>
      <dgm:t>
        <a:bodyPr/>
        <a:lstStyle/>
        <a:p>
          <a:endParaRPr lang="en-US" sz="1800"/>
        </a:p>
      </dgm:t>
    </dgm:pt>
    <dgm:pt modelId="{0E56124D-0EE3-426F-87A9-81A92C332EC5}" type="sibTrans" cxnId="{9F5217D7-D9A5-48F2-977F-64E2A32BA451}">
      <dgm:prSet/>
      <dgm:spPr/>
      <dgm:t>
        <a:bodyPr/>
        <a:lstStyle/>
        <a:p>
          <a:endParaRPr lang="en-US" sz="1800"/>
        </a:p>
      </dgm:t>
    </dgm:pt>
    <dgm:pt modelId="{7AB7D93D-DFD3-4BAC-ADB2-9818E732AEB6}">
      <dgm:prSet phldrT="[Text]" custT="1"/>
      <dgm:spPr>
        <a:solidFill>
          <a:schemeClr val="bg1">
            <a:alpha val="90000"/>
          </a:schemeClr>
        </a:solidFill>
        <a:ln>
          <a:solidFill>
            <a:schemeClr val="accent6">
              <a:alpha val="90000"/>
            </a:schemeClr>
          </a:solidFill>
        </a:ln>
      </dgm:spPr>
      <dgm:t>
        <a:bodyPr/>
        <a:lstStyle/>
        <a:p>
          <a:r>
            <a:rPr lang="en-AU" sz="2400" i="1" dirty="0" smtClean="0">
              <a:solidFill>
                <a:schemeClr val="tx1"/>
              </a:solidFill>
            </a:rPr>
            <a:t>What are the intended learning outcomes for this lesson/unit of work? Why are they important for these students at this time? </a:t>
          </a:r>
          <a:endParaRPr lang="en-US" sz="2400" dirty="0">
            <a:solidFill>
              <a:schemeClr val="tx1"/>
            </a:solidFill>
          </a:endParaRPr>
        </a:p>
      </dgm:t>
    </dgm:pt>
    <dgm:pt modelId="{CA64B82B-1452-444B-857A-D3FBD199BE83}" type="parTrans" cxnId="{F8D86036-A8AD-4393-A5F0-4FB1ECC9FFF0}">
      <dgm:prSet/>
      <dgm:spPr/>
      <dgm:t>
        <a:bodyPr/>
        <a:lstStyle/>
        <a:p>
          <a:endParaRPr lang="en-US" sz="1800"/>
        </a:p>
      </dgm:t>
    </dgm:pt>
    <dgm:pt modelId="{BBE4460D-BF77-4D44-BB06-D1E916C79F82}" type="sibTrans" cxnId="{F8D86036-A8AD-4393-A5F0-4FB1ECC9FFF0}">
      <dgm:prSet/>
      <dgm:spPr/>
      <dgm:t>
        <a:bodyPr/>
        <a:lstStyle/>
        <a:p>
          <a:endParaRPr lang="en-US" sz="1800"/>
        </a:p>
      </dgm:t>
    </dgm:pt>
    <dgm:pt modelId="{CAB82F6A-E938-4527-A141-FFC2F419F585}" type="pres">
      <dgm:prSet presAssocID="{E4BC57FB-8911-42B6-AAA9-D56CDB488636}" presName="Name0" presStyleCnt="0">
        <dgm:presLayoutVars>
          <dgm:dir/>
          <dgm:animLvl val="lvl"/>
          <dgm:resizeHandles val="exact"/>
        </dgm:presLayoutVars>
      </dgm:prSet>
      <dgm:spPr/>
      <dgm:t>
        <a:bodyPr/>
        <a:lstStyle/>
        <a:p>
          <a:endParaRPr lang="en-US"/>
        </a:p>
      </dgm:t>
    </dgm:pt>
    <dgm:pt modelId="{4026E7D7-325E-41C8-8338-145BEC564C1E}" type="pres">
      <dgm:prSet presAssocID="{0F9C1E10-2569-405B-ACDE-FC4D8986C8D6}" presName="linNode" presStyleCnt="0"/>
      <dgm:spPr/>
    </dgm:pt>
    <dgm:pt modelId="{6E0FD10E-A0E8-409E-9EF4-D56BA57E88A1}" type="pres">
      <dgm:prSet presAssocID="{0F9C1E10-2569-405B-ACDE-FC4D8986C8D6}" presName="parentText" presStyleLbl="node1" presStyleIdx="0" presStyleCnt="1" custLinFactNeighborX="-1383" custLinFactNeighborY="23770">
        <dgm:presLayoutVars>
          <dgm:chMax val="1"/>
          <dgm:bulletEnabled val="1"/>
        </dgm:presLayoutVars>
      </dgm:prSet>
      <dgm:spPr/>
      <dgm:t>
        <a:bodyPr/>
        <a:lstStyle/>
        <a:p>
          <a:endParaRPr lang="en-US"/>
        </a:p>
      </dgm:t>
    </dgm:pt>
    <dgm:pt modelId="{245C6648-A939-40F4-95AE-B427260CAD05}" type="pres">
      <dgm:prSet presAssocID="{0F9C1E10-2569-405B-ACDE-FC4D8986C8D6}" presName="descendantText" presStyleLbl="alignAccFollowNode1" presStyleIdx="0" presStyleCnt="1">
        <dgm:presLayoutVars>
          <dgm:bulletEnabled val="1"/>
        </dgm:presLayoutVars>
      </dgm:prSet>
      <dgm:spPr/>
      <dgm:t>
        <a:bodyPr/>
        <a:lstStyle/>
        <a:p>
          <a:endParaRPr lang="en-US"/>
        </a:p>
      </dgm:t>
    </dgm:pt>
  </dgm:ptLst>
  <dgm:cxnLst>
    <dgm:cxn modelId="{9F5217D7-D9A5-48F2-977F-64E2A32BA451}" srcId="{E4BC57FB-8911-42B6-AAA9-D56CDB488636}" destId="{0F9C1E10-2569-405B-ACDE-FC4D8986C8D6}" srcOrd="0" destOrd="0" parTransId="{FC3C23A1-2F51-4865-A733-297F3976C9CB}" sibTransId="{0E56124D-0EE3-426F-87A9-81A92C332EC5}"/>
    <dgm:cxn modelId="{BEA1DD00-CA01-4BE3-A3D0-DFABEFC11A95}" type="presOf" srcId="{7AB7D93D-DFD3-4BAC-ADB2-9818E732AEB6}" destId="{245C6648-A939-40F4-95AE-B427260CAD05}" srcOrd="0" destOrd="0" presId="urn:microsoft.com/office/officeart/2005/8/layout/vList5"/>
    <dgm:cxn modelId="{BDDC71B0-DC39-4C85-A82C-D005BF15E50F}" type="presOf" srcId="{0F9C1E10-2569-405B-ACDE-FC4D8986C8D6}" destId="{6E0FD10E-A0E8-409E-9EF4-D56BA57E88A1}" srcOrd="0" destOrd="0" presId="urn:microsoft.com/office/officeart/2005/8/layout/vList5"/>
    <dgm:cxn modelId="{67DDF885-55B6-46D1-8A91-002ACA81ADE0}" type="presOf" srcId="{E4BC57FB-8911-42B6-AAA9-D56CDB488636}" destId="{CAB82F6A-E938-4527-A141-FFC2F419F585}" srcOrd="0" destOrd="0" presId="urn:microsoft.com/office/officeart/2005/8/layout/vList5"/>
    <dgm:cxn modelId="{F8D86036-A8AD-4393-A5F0-4FB1ECC9FFF0}" srcId="{0F9C1E10-2569-405B-ACDE-FC4D8986C8D6}" destId="{7AB7D93D-DFD3-4BAC-ADB2-9818E732AEB6}" srcOrd="0" destOrd="0" parTransId="{CA64B82B-1452-444B-857A-D3FBD199BE83}" sibTransId="{BBE4460D-BF77-4D44-BB06-D1E916C79F82}"/>
    <dgm:cxn modelId="{89417988-27E1-4A90-ADC2-AA52B487065B}" type="presParOf" srcId="{CAB82F6A-E938-4527-A141-FFC2F419F585}" destId="{4026E7D7-325E-41C8-8338-145BEC564C1E}" srcOrd="0" destOrd="0" presId="urn:microsoft.com/office/officeart/2005/8/layout/vList5"/>
    <dgm:cxn modelId="{E9DA4B21-EB00-4C08-A07A-69469380A42F}" type="presParOf" srcId="{4026E7D7-325E-41C8-8338-145BEC564C1E}" destId="{6E0FD10E-A0E8-409E-9EF4-D56BA57E88A1}" srcOrd="0" destOrd="0" presId="urn:microsoft.com/office/officeart/2005/8/layout/vList5"/>
    <dgm:cxn modelId="{FAC2B39A-18D5-4BB1-992A-7B2EECE094AD}" type="presParOf" srcId="{4026E7D7-325E-41C8-8338-145BEC564C1E}" destId="{245C6648-A939-40F4-95AE-B427260CAD05}" srcOrd="1" destOrd="0" presId="urn:microsoft.com/office/officeart/2005/8/layout/vList5"/>
  </dgm:cxnLst>
  <dgm:bg>
    <a:effectLst>
      <a:outerShdw blurRad="50800" dist="50800" dir="5400000" algn="ctr" rotWithShape="0">
        <a:srgbClr val="000000">
          <a:alpha val="90000"/>
        </a:srgb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4BC57FB-8911-42B6-AAA9-D56CDB48863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F9C1E10-2569-405B-ACDE-FC4D8986C8D6}">
      <dgm:prSet phldrT="[Text]" custT="1"/>
      <dgm:spPr>
        <a:solidFill>
          <a:srgbClr val="FFFF99">
            <a:alpha val="61000"/>
          </a:srgbClr>
        </a:solidFill>
        <a:ln>
          <a:solidFill>
            <a:schemeClr val="tx1"/>
          </a:solidFill>
        </a:ln>
      </dgm:spPr>
      <dgm:t>
        <a:bodyPr/>
        <a:lstStyle/>
        <a:p>
          <a:r>
            <a:rPr lang="en-AU" sz="2800" b="1" dirty="0" smtClean="0">
              <a:solidFill>
                <a:schemeClr val="accent6"/>
              </a:solidFill>
            </a:rPr>
            <a:t>Alignment of the activities and resources with the outcomes</a:t>
          </a:r>
          <a:endParaRPr lang="en-US" sz="2800" b="1" dirty="0">
            <a:solidFill>
              <a:schemeClr val="accent6"/>
            </a:solidFill>
          </a:endParaRPr>
        </a:p>
      </dgm:t>
    </dgm:pt>
    <dgm:pt modelId="{FC3C23A1-2F51-4865-A733-297F3976C9CB}" type="parTrans" cxnId="{9F5217D7-D9A5-48F2-977F-64E2A32BA451}">
      <dgm:prSet/>
      <dgm:spPr/>
      <dgm:t>
        <a:bodyPr/>
        <a:lstStyle/>
        <a:p>
          <a:endParaRPr lang="en-US" sz="1800">
            <a:solidFill>
              <a:srgbClr val="FFCC00"/>
            </a:solidFill>
          </a:endParaRPr>
        </a:p>
      </dgm:t>
    </dgm:pt>
    <dgm:pt modelId="{0E56124D-0EE3-426F-87A9-81A92C332EC5}" type="sibTrans" cxnId="{9F5217D7-D9A5-48F2-977F-64E2A32BA451}">
      <dgm:prSet/>
      <dgm:spPr/>
      <dgm:t>
        <a:bodyPr/>
        <a:lstStyle/>
        <a:p>
          <a:endParaRPr lang="en-US" sz="1800">
            <a:solidFill>
              <a:srgbClr val="FFCC00"/>
            </a:solidFill>
          </a:endParaRPr>
        </a:p>
      </dgm:t>
    </dgm:pt>
    <dgm:pt modelId="{7AB7D93D-DFD3-4BAC-ADB2-9818E732AEB6}">
      <dgm:prSet phldrT="[Text]" custT="1"/>
      <dgm:spPr>
        <a:solidFill>
          <a:schemeClr val="bg1">
            <a:alpha val="90000"/>
          </a:schemeClr>
        </a:solidFill>
        <a:ln>
          <a:solidFill>
            <a:schemeClr val="accent6">
              <a:alpha val="90000"/>
            </a:schemeClr>
          </a:solidFill>
        </a:ln>
      </dgm:spPr>
      <dgm:t>
        <a:bodyPr/>
        <a:lstStyle/>
        <a:p>
          <a:r>
            <a:rPr lang="en-AU" sz="2400" i="1" dirty="0" smtClean="0">
              <a:solidFill>
                <a:schemeClr val="tx1"/>
              </a:solidFill>
            </a:rPr>
            <a:t>How are these resources/ activities intended to help the students achieve the intended outcomes?</a:t>
          </a:r>
          <a:endParaRPr lang="en-US" sz="2400" dirty="0">
            <a:solidFill>
              <a:schemeClr val="tx1"/>
            </a:solidFill>
          </a:endParaRPr>
        </a:p>
      </dgm:t>
    </dgm:pt>
    <dgm:pt modelId="{CA64B82B-1452-444B-857A-D3FBD199BE83}" type="parTrans" cxnId="{F8D86036-A8AD-4393-A5F0-4FB1ECC9FFF0}">
      <dgm:prSet/>
      <dgm:spPr/>
      <dgm:t>
        <a:bodyPr/>
        <a:lstStyle/>
        <a:p>
          <a:endParaRPr lang="en-US" sz="1800">
            <a:solidFill>
              <a:srgbClr val="FFCC00"/>
            </a:solidFill>
          </a:endParaRPr>
        </a:p>
      </dgm:t>
    </dgm:pt>
    <dgm:pt modelId="{BBE4460D-BF77-4D44-BB06-D1E916C79F82}" type="sibTrans" cxnId="{F8D86036-A8AD-4393-A5F0-4FB1ECC9FFF0}">
      <dgm:prSet/>
      <dgm:spPr/>
      <dgm:t>
        <a:bodyPr/>
        <a:lstStyle/>
        <a:p>
          <a:endParaRPr lang="en-US" sz="1800">
            <a:solidFill>
              <a:srgbClr val="FFCC00"/>
            </a:solidFill>
          </a:endParaRPr>
        </a:p>
      </dgm:t>
    </dgm:pt>
    <dgm:pt modelId="{CAB82F6A-E938-4527-A141-FFC2F419F585}" type="pres">
      <dgm:prSet presAssocID="{E4BC57FB-8911-42B6-AAA9-D56CDB488636}" presName="Name0" presStyleCnt="0">
        <dgm:presLayoutVars>
          <dgm:dir/>
          <dgm:animLvl val="lvl"/>
          <dgm:resizeHandles val="exact"/>
        </dgm:presLayoutVars>
      </dgm:prSet>
      <dgm:spPr/>
      <dgm:t>
        <a:bodyPr/>
        <a:lstStyle/>
        <a:p>
          <a:endParaRPr lang="en-US"/>
        </a:p>
      </dgm:t>
    </dgm:pt>
    <dgm:pt modelId="{4026E7D7-325E-41C8-8338-145BEC564C1E}" type="pres">
      <dgm:prSet presAssocID="{0F9C1E10-2569-405B-ACDE-FC4D8986C8D6}" presName="linNode" presStyleCnt="0"/>
      <dgm:spPr/>
    </dgm:pt>
    <dgm:pt modelId="{6E0FD10E-A0E8-409E-9EF4-D56BA57E88A1}" type="pres">
      <dgm:prSet presAssocID="{0F9C1E10-2569-405B-ACDE-FC4D8986C8D6}" presName="parentText" presStyleLbl="node1" presStyleIdx="0" presStyleCnt="1" custLinFactNeighborX="-1383" custLinFactNeighborY="23770">
        <dgm:presLayoutVars>
          <dgm:chMax val="1"/>
          <dgm:bulletEnabled val="1"/>
        </dgm:presLayoutVars>
      </dgm:prSet>
      <dgm:spPr/>
      <dgm:t>
        <a:bodyPr/>
        <a:lstStyle/>
        <a:p>
          <a:endParaRPr lang="en-US"/>
        </a:p>
      </dgm:t>
    </dgm:pt>
    <dgm:pt modelId="{245C6648-A939-40F4-95AE-B427260CAD05}" type="pres">
      <dgm:prSet presAssocID="{0F9C1E10-2569-405B-ACDE-FC4D8986C8D6}" presName="descendantText" presStyleLbl="alignAccFollowNode1" presStyleIdx="0" presStyleCnt="1" custLinFactNeighborX="-1672" custLinFactNeighborY="-205">
        <dgm:presLayoutVars>
          <dgm:bulletEnabled val="1"/>
        </dgm:presLayoutVars>
      </dgm:prSet>
      <dgm:spPr/>
      <dgm:t>
        <a:bodyPr/>
        <a:lstStyle/>
        <a:p>
          <a:endParaRPr lang="en-US"/>
        </a:p>
      </dgm:t>
    </dgm:pt>
  </dgm:ptLst>
  <dgm:cxnLst>
    <dgm:cxn modelId="{9F5217D7-D9A5-48F2-977F-64E2A32BA451}" srcId="{E4BC57FB-8911-42B6-AAA9-D56CDB488636}" destId="{0F9C1E10-2569-405B-ACDE-FC4D8986C8D6}" srcOrd="0" destOrd="0" parTransId="{FC3C23A1-2F51-4865-A733-297F3976C9CB}" sibTransId="{0E56124D-0EE3-426F-87A9-81A92C332EC5}"/>
    <dgm:cxn modelId="{262882F4-1EA4-4AC3-AD38-3C26CD747CF8}" type="presOf" srcId="{E4BC57FB-8911-42B6-AAA9-D56CDB488636}" destId="{CAB82F6A-E938-4527-A141-FFC2F419F585}" srcOrd="0" destOrd="0" presId="urn:microsoft.com/office/officeart/2005/8/layout/vList5"/>
    <dgm:cxn modelId="{770A6FD2-A0DF-4F81-B5CA-BAD8A8953E2D}" type="presOf" srcId="{0F9C1E10-2569-405B-ACDE-FC4D8986C8D6}" destId="{6E0FD10E-A0E8-409E-9EF4-D56BA57E88A1}" srcOrd="0" destOrd="0" presId="urn:microsoft.com/office/officeart/2005/8/layout/vList5"/>
    <dgm:cxn modelId="{6F7C8B5F-CC31-468B-8BAA-6AC6EAEE9EEA}" type="presOf" srcId="{7AB7D93D-DFD3-4BAC-ADB2-9818E732AEB6}" destId="{245C6648-A939-40F4-95AE-B427260CAD05}" srcOrd="0" destOrd="0" presId="urn:microsoft.com/office/officeart/2005/8/layout/vList5"/>
    <dgm:cxn modelId="{F8D86036-A8AD-4393-A5F0-4FB1ECC9FFF0}" srcId="{0F9C1E10-2569-405B-ACDE-FC4D8986C8D6}" destId="{7AB7D93D-DFD3-4BAC-ADB2-9818E732AEB6}" srcOrd="0" destOrd="0" parTransId="{CA64B82B-1452-444B-857A-D3FBD199BE83}" sibTransId="{BBE4460D-BF77-4D44-BB06-D1E916C79F82}"/>
    <dgm:cxn modelId="{640172BC-4FE8-4C03-A53E-EFCD44F7ADDF}" type="presParOf" srcId="{CAB82F6A-E938-4527-A141-FFC2F419F585}" destId="{4026E7D7-325E-41C8-8338-145BEC564C1E}" srcOrd="0" destOrd="0" presId="urn:microsoft.com/office/officeart/2005/8/layout/vList5"/>
    <dgm:cxn modelId="{FF12CB77-3E83-401B-91EB-344E39470CA4}" type="presParOf" srcId="{4026E7D7-325E-41C8-8338-145BEC564C1E}" destId="{6E0FD10E-A0E8-409E-9EF4-D56BA57E88A1}" srcOrd="0" destOrd="0" presId="urn:microsoft.com/office/officeart/2005/8/layout/vList5"/>
    <dgm:cxn modelId="{0076532B-F86E-4858-9415-53285B538EF7}" type="presParOf" srcId="{4026E7D7-325E-41C8-8338-145BEC564C1E}" destId="{245C6648-A939-40F4-95AE-B427260CAD05}" srcOrd="1" destOrd="0" presId="urn:microsoft.com/office/officeart/2005/8/layout/vList5"/>
  </dgm:cxnLst>
  <dgm:bg>
    <a:effectLst>
      <a:outerShdw blurRad="50800" dist="50800" dir="5400000" algn="ctr" rotWithShape="0">
        <a:srgbClr val="000000">
          <a:alpha val="90000"/>
        </a:srgb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4BC57FB-8911-42B6-AAA9-D56CDB48863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F9C1E10-2569-405B-ACDE-FC4D8986C8D6}">
      <dgm:prSet phldrT="[Text]" custT="1"/>
      <dgm:spPr>
        <a:solidFill>
          <a:srgbClr val="FFFF99">
            <a:alpha val="61000"/>
          </a:srgbClr>
        </a:solidFill>
        <a:ln>
          <a:solidFill>
            <a:schemeClr val="tx1"/>
          </a:solidFill>
        </a:ln>
      </dgm:spPr>
      <dgm:t>
        <a:bodyPr/>
        <a:lstStyle/>
        <a:p>
          <a:r>
            <a:rPr lang="en-AU" sz="2800" b="1" dirty="0" smtClean="0">
              <a:solidFill>
                <a:schemeClr val="accent6"/>
              </a:solidFill>
            </a:rPr>
            <a:t>The behavioural and cognitive engagement of students</a:t>
          </a:r>
          <a:endParaRPr lang="en-US" sz="2800" b="1" dirty="0">
            <a:solidFill>
              <a:schemeClr val="accent6"/>
            </a:solidFill>
          </a:endParaRPr>
        </a:p>
      </dgm:t>
    </dgm:pt>
    <dgm:pt modelId="{FC3C23A1-2F51-4865-A733-297F3976C9CB}" type="parTrans" cxnId="{9F5217D7-D9A5-48F2-977F-64E2A32BA451}">
      <dgm:prSet/>
      <dgm:spPr/>
      <dgm:t>
        <a:bodyPr/>
        <a:lstStyle/>
        <a:p>
          <a:endParaRPr lang="en-US" sz="1800"/>
        </a:p>
      </dgm:t>
    </dgm:pt>
    <dgm:pt modelId="{0E56124D-0EE3-426F-87A9-81A92C332EC5}" type="sibTrans" cxnId="{9F5217D7-D9A5-48F2-977F-64E2A32BA451}">
      <dgm:prSet/>
      <dgm:spPr/>
      <dgm:t>
        <a:bodyPr/>
        <a:lstStyle/>
        <a:p>
          <a:endParaRPr lang="en-US" sz="1800"/>
        </a:p>
      </dgm:t>
    </dgm:pt>
    <dgm:pt modelId="{7AB7D93D-DFD3-4BAC-ADB2-9818E732AEB6}">
      <dgm:prSet phldrT="[Text]" custT="1"/>
      <dgm:spPr>
        <a:solidFill>
          <a:schemeClr val="bg1">
            <a:alpha val="90000"/>
          </a:schemeClr>
        </a:solidFill>
        <a:ln>
          <a:solidFill>
            <a:schemeClr val="accent6">
              <a:alpha val="90000"/>
            </a:schemeClr>
          </a:solidFill>
        </a:ln>
      </dgm:spPr>
      <dgm:t>
        <a:bodyPr/>
        <a:lstStyle/>
        <a:p>
          <a:r>
            <a:rPr lang="en-AU" sz="2400" i="1" dirty="0" smtClean="0"/>
            <a:t>How well were the students focused on the big ideas in the lesson?</a:t>
          </a:r>
          <a:r>
            <a:rPr lang="en-AU" sz="2400" dirty="0" smtClean="0"/>
            <a:t> </a:t>
          </a:r>
          <a:endParaRPr lang="en-US" sz="2400" dirty="0"/>
        </a:p>
      </dgm:t>
    </dgm:pt>
    <dgm:pt modelId="{CA64B82B-1452-444B-857A-D3FBD199BE83}" type="parTrans" cxnId="{F8D86036-A8AD-4393-A5F0-4FB1ECC9FFF0}">
      <dgm:prSet/>
      <dgm:spPr/>
      <dgm:t>
        <a:bodyPr/>
        <a:lstStyle/>
        <a:p>
          <a:endParaRPr lang="en-US" sz="1800"/>
        </a:p>
      </dgm:t>
    </dgm:pt>
    <dgm:pt modelId="{BBE4460D-BF77-4D44-BB06-D1E916C79F82}" type="sibTrans" cxnId="{F8D86036-A8AD-4393-A5F0-4FB1ECC9FFF0}">
      <dgm:prSet/>
      <dgm:spPr/>
      <dgm:t>
        <a:bodyPr/>
        <a:lstStyle/>
        <a:p>
          <a:endParaRPr lang="en-US" sz="1800"/>
        </a:p>
      </dgm:t>
    </dgm:pt>
    <dgm:pt modelId="{CAB82F6A-E938-4527-A141-FFC2F419F585}" type="pres">
      <dgm:prSet presAssocID="{E4BC57FB-8911-42B6-AAA9-D56CDB488636}" presName="Name0" presStyleCnt="0">
        <dgm:presLayoutVars>
          <dgm:dir/>
          <dgm:animLvl val="lvl"/>
          <dgm:resizeHandles val="exact"/>
        </dgm:presLayoutVars>
      </dgm:prSet>
      <dgm:spPr/>
      <dgm:t>
        <a:bodyPr/>
        <a:lstStyle/>
        <a:p>
          <a:endParaRPr lang="en-US"/>
        </a:p>
      </dgm:t>
    </dgm:pt>
    <dgm:pt modelId="{4026E7D7-325E-41C8-8338-145BEC564C1E}" type="pres">
      <dgm:prSet presAssocID="{0F9C1E10-2569-405B-ACDE-FC4D8986C8D6}" presName="linNode" presStyleCnt="0"/>
      <dgm:spPr/>
    </dgm:pt>
    <dgm:pt modelId="{6E0FD10E-A0E8-409E-9EF4-D56BA57E88A1}" type="pres">
      <dgm:prSet presAssocID="{0F9C1E10-2569-405B-ACDE-FC4D8986C8D6}" presName="parentText" presStyleLbl="node1" presStyleIdx="0" presStyleCnt="1" custLinFactNeighborX="-173">
        <dgm:presLayoutVars>
          <dgm:chMax val="1"/>
          <dgm:bulletEnabled val="1"/>
        </dgm:presLayoutVars>
      </dgm:prSet>
      <dgm:spPr/>
      <dgm:t>
        <a:bodyPr/>
        <a:lstStyle/>
        <a:p>
          <a:endParaRPr lang="en-US"/>
        </a:p>
      </dgm:t>
    </dgm:pt>
    <dgm:pt modelId="{245C6648-A939-40F4-95AE-B427260CAD05}" type="pres">
      <dgm:prSet presAssocID="{0F9C1E10-2569-405B-ACDE-FC4D8986C8D6}" presName="descendantText" presStyleLbl="alignAccFollowNode1" presStyleIdx="0" presStyleCnt="1" custLinFactNeighborX="2458">
        <dgm:presLayoutVars>
          <dgm:bulletEnabled val="1"/>
        </dgm:presLayoutVars>
      </dgm:prSet>
      <dgm:spPr/>
      <dgm:t>
        <a:bodyPr/>
        <a:lstStyle/>
        <a:p>
          <a:endParaRPr lang="en-US"/>
        </a:p>
      </dgm:t>
    </dgm:pt>
  </dgm:ptLst>
  <dgm:cxnLst>
    <dgm:cxn modelId="{9F5217D7-D9A5-48F2-977F-64E2A32BA451}" srcId="{E4BC57FB-8911-42B6-AAA9-D56CDB488636}" destId="{0F9C1E10-2569-405B-ACDE-FC4D8986C8D6}" srcOrd="0" destOrd="0" parTransId="{FC3C23A1-2F51-4865-A733-297F3976C9CB}" sibTransId="{0E56124D-0EE3-426F-87A9-81A92C332EC5}"/>
    <dgm:cxn modelId="{A241BABE-5693-4BA8-8E05-F1097A2BAEDF}" type="presOf" srcId="{0F9C1E10-2569-405B-ACDE-FC4D8986C8D6}" destId="{6E0FD10E-A0E8-409E-9EF4-D56BA57E88A1}" srcOrd="0" destOrd="0" presId="urn:microsoft.com/office/officeart/2005/8/layout/vList5"/>
    <dgm:cxn modelId="{F1DC07EF-3950-43A7-986C-AF47C8864320}" type="presOf" srcId="{E4BC57FB-8911-42B6-AAA9-D56CDB488636}" destId="{CAB82F6A-E938-4527-A141-FFC2F419F585}" srcOrd="0" destOrd="0" presId="urn:microsoft.com/office/officeart/2005/8/layout/vList5"/>
    <dgm:cxn modelId="{F2320E7B-9A86-4F34-9871-C381B8ABF9DA}" type="presOf" srcId="{7AB7D93D-DFD3-4BAC-ADB2-9818E732AEB6}" destId="{245C6648-A939-40F4-95AE-B427260CAD05}" srcOrd="0" destOrd="0" presId="urn:microsoft.com/office/officeart/2005/8/layout/vList5"/>
    <dgm:cxn modelId="{F8D86036-A8AD-4393-A5F0-4FB1ECC9FFF0}" srcId="{0F9C1E10-2569-405B-ACDE-FC4D8986C8D6}" destId="{7AB7D93D-DFD3-4BAC-ADB2-9818E732AEB6}" srcOrd="0" destOrd="0" parTransId="{CA64B82B-1452-444B-857A-D3FBD199BE83}" sibTransId="{BBE4460D-BF77-4D44-BB06-D1E916C79F82}"/>
    <dgm:cxn modelId="{6D43722E-D520-4DD5-A69B-D1FE2E1D6FCC}" type="presParOf" srcId="{CAB82F6A-E938-4527-A141-FFC2F419F585}" destId="{4026E7D7-325E-41C8-8338-145BEC564C1E}" srcOrd="0" destOrd="0" presId="urn:microsoft.com/office/officeart/2005/8/layout/vList5"/>
    <dgm:cxn modelId="{301717D8-4ED8-49B1-85BB-B584056E9772}" type="presParOf" srcId="{4026E7D7-325E-41C8-8338-145BEC564C1E}" destId="{6E0FD10E-A0E8-409E-9EF4-D56BA57E88A1}" srcOrd="0" destOrd="0" presId="urn:microsoft.com/office/officeart/2005/8/layout/vList5"/>
    <dgm:cxn modelId="{6E0DBFED-729D-444E-A352-A9C0D97A36ED}" type="presParOf" srcId="{4026E7D7-325E-41C8-8338-145BEC564C1E}" destId="{245C6648-A939-40F4-95AE-B427260CAD05}" srcOrd="1" destOrd="0" presId="urn:microsoft.com/office/officeart/2005/8/layout/vList5"/>
  </dgm:cxnLst>
  <dgm:bg>
    <a:effectLst>
      <a:outerShdw blurRad="50800" dist="50800" dir="5400000" algn="ctr" rotWithShape="0">
        <a:srgbClr val="000000">
          <a:alpha val="90000"/>
        </a:srgb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4BC57FB-8911-42B6-AAA9-D56CDB48863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F9C1E10-2569-405B-ACDE-FC4D8986C8D6}">
      <dgm:prSet phldrT="[Text]" custT="1"/>
      <dgm:spPr>
        <a:solidFill>
          <a:srgbClr val="FFFF99">
            <a:alpha val="61000"/>
          </a:srgbClr>
        </a:solidFill>
        <a:ln>
          <a:solidFill>
            <a:schemeClr val="tx1"/>
          </a:solidFill>
        </a:ln>
      </dgm:spPr>
      <dgm:t>
        <a:bodyPr/>
        <a:lstStyle/>
        <a:p>
          <a:r>
            <a:rPr lang="en-AU" sz="2800" b="1" dirty="0" smtClean="0">
              <a:solidFill>
                <a:schemeClr val="accent6"/>
              </a:solidFill>
            </a:rPr>
            <a:t>The students’ success on the outcomes</a:t>
          </a:r>
          <a:endParaRPr lang="en-US" sz="2800" b="1" dirty="0">
            <a:solidFill>
              <a:schemeClr val="accent6"/>
            </a:solidFill>
          </a:endParaRPr>
        </a:p>
      </dgm:t>
    </dgm:pt>
    <dgm:pt modelId="{FC3C23A1-2F51-4865-A733-297F3976C9CB}" type="parTrans" cxnId="{9F5217D7-D9A5-48F2-977F-64E2A32BA451}">
      <dgm:prSet/>
      <dgm:spPr/>
      <dgm:t>
        <a:bodyPr/>
        <a:lstStyle/>
        <a:p>
          <a:endParaRPr lang="en-US" sz="1800"/>
        </a:p>
      </dgm:t>
    </dgm:pt>
    <dgm:pt modelId="{0E56124D-0EE3-426F-87A9-81A92C332EC5}" type="sibTrans" cxnId="{9F5217D7-D9A5-48F2-977F-64E2A32BA451}">
      <dgm:prSet/>
      <dgm:spPr/>
      <dgm:t>
        <a:bodyPr/>
        <a:lstStyle/>
        <a:p>
          <a:endParaRPr lang="en-US" sz="1800"/>
        </a:p>
      </dgm:t>
    </dgm:pt>
    <dgm:pt modelId="{7AB7D93D-DFD3-4BAC-ADB2-9818E732AEB6}">
      <dgm:prSet phldrT="[Text]" custT="1"/>
      <dgm:spPr>
        <a:solidFill>
          <a:schemeClr val="bg1">
            <a:alpha val="90000"/>
          </a:schemeClr>
        </a:solidFill>
        <a:ln>
          <a:solidFill>
            <a:schemeClr val="accent6">
              <a:alpha val="90000"/>
            </a:schemeClr>
          </a:solidFill>
        </a:ln>
      </dgm:spPr>
      <dgm:t>
        <a:bodyPr/>
        <a:lstStyle/>
        <a:p>
          <a:r>
            <a:rPr lang="en-AU" sz="2400" i="1" dirty="0" smtClean="0"/>
            <a:t>What information do you have about how the students understood the big ideas? What are their remaining misunderstandings?</a:t>
          </a:r>
          <a:endParaRPr lang="en-US" sz="2400" dirty="0"/>
        </a:p>
      </dgm:t>
    </dgm:pt>
    <dgm:pt modelId="{CA64B82B-1452-444B-857A-D3FBD199BE83}" type="parTrans" cxnId="{F8D86036-A8AD-4393-A5F0-4FB1ECC9FFF0}">
      <dgm:prSet/>
      <dgm:spPr/>
      <dgm:t>
        <a:bodyPr/>
        <a:lstStyle/>
        <a:p>
          <a:endParaRPr lang="en-US" sz="1800"/>
        </a:p>
      </dgm:t>
    </dgm:pt>
    <dgm:pt modelId="{BBE4460D-BF77-4D44-BB06-D1E916C79F82}" type="sibTrans" cxnId="{F8D86036-A8AD-4393-A5F0-4FB1ECC9FFF0}">
      <dgm:prSet/>
      <dgm:spPr/>
      <dgm:t>
        <a:bodyPr/>
        <a:lstStyle/>
        <a:p>
          <a:endParaRPr lang="en-US" sz="1800"/>
        </a:p>
      </dgm:t>
    </dgm:pt>
    <dgm:pt modelId="{CAB82F6A-E938-4527-A141-FFC2F419F585}" type="pres">
      <dgm:prSet presAssocID="{E4BC57FB-8911-42B6-AAA9-D56CDB488636}" presName="Name0" presStyleCnt="0">
        <dgm:presLayoutVars>
          <dgm:dir/>
          <dgm:animLvl val="lvl"/>
          <dgm:resizeHandles val="exact"/>
        </dgm:presLayoutVars>
      </dgm:prSet>
      <dgm:spPr/>
      <dgm:t>
        <a:bodyPr/>
        <a:lstStyle/>
        <a:p>
          <a:endParaRPr lang="en-US"/>
        </a:p>
      </dgm:t>
    </dgm:pt>
    <dgm:pt modelId="{4026E7D7-325E-41C8-8338-145BEC564C1E}" type="pres">
      <dgm:prSet presAssocID="{0F9C1E10-2569-405B-ACDE-FC4D8986C8D6}" presName="linNode" presStyleCnt="0"/>
      <dgm:spPr/>
    </dgm:pt>
    <dgm:pt modelId="{6E0FD10E-A0E8-409E-9EF4-D56BA57E88A1}" type="pres">
      <dgm:prSet presAssocID="{0F9C1E10-2569-405B-ACDE-FC4D8986C8D6}" presName="parentText" presStyleLbl="node1" presStyleIdx="0" presStyleCnt="1" custLinFactNeighborX="-173">
        <dgm:presLayoutVars>
          <dgm:chMax val="1"/>
          <dgm:bulletEnabled val="1"/>
        </dgm:presLayoutVars>
      </dgm:prSet>
      <dgm:spPr/>
      <dgm:t>
        <a:bodyPr/>
        <a:lstStyle/>
        <a:p>
          <a:endParaRPr lang="en-US"/>
        </a:p>
      </dgm:t>
    </dgm:pt>
    <dgm:pt modelId="{245C6648-A939-40F4-95AE-B427260CAD05}" type="pres">
      <dgm:prSet presAssocID="{0F9C1E10-2569-405B-ACDE-FC4D8986C8D6}" presName="descendantText" presStyleLbl="alignAccFollowNode1" presStyleIdx="0" presStyleCnt="1" custLinFactNeighborX="2458">
        <dgm:presLayoutVars>
          <dgm:bulletEnabled val="1"/>
        </dgm:presLayoutVars>
      </dgm:prSet>
      <dgm:spPr/>
      <dgm:t>
        <a:bodyPr/>
        <a:lstStyle/>
        <a:p>
          <a:endParaRPr lang="en-US"/>
        </a:p>
      </dgm:t>
    </dgm:pt>
  </dgm:ptLst>
  <dgm:cxnLst>
    <dgm:cxn modelId="{9F5217D7-D9A5-48F2-977F-64E2A32BA451}" srcId="{E4BC57FB-8911-42B6-AAA9-D56CDB488636}" destId="{0F9C1E10-2569-405B-ACDE-FC4D8986C8D6}" srcOrd="0" destOrd="0" parTransId="{FC3C23A1-2F51-4865-A733-297F3976C9CB}" sibTransId="{0E56124D-0EE3-426F-87A9-81A92C332EC5}"/>
    <dgm:cxn modelId="{55470F64-6B42-4BB1-AEE6-067471E9E19A}" type="presOf" srcId="{0F9C1E10-2569-405B-ACDE-FC4D8986C8D6}" destId="{6E0FD10E-A0E8-409E-9EF4-D56BA57E88A1}" srcOrd="0" destOrd="0" presId="urn:microsoft.com/office/officeart/2005/8/layout/vList5"/>
    <dgm:cxn modelId="{6F1BE427-70FB-4936-9BD2-4F7408D190D8}" type="presOf" srcId="{E4BC57FB-8911-42B6-AAA9-D56CDB488636}" destId="{CAB82F6A-E938-4527-A141-FFC2F419F585}" srcOrd="0" destOrd="0" presId="urn:microsoft.com/office/officeart/2005/8/layout/vList5"/>
    <dgm:cxn modelId="{F8D86036-A8AD-4393-A5F0-4FB1ECC9FFF0}" srcId="{0F9C1E10-2569-405B-ACDE-FC4D8986C8D6}" destId="{7AB7D93D-DFD3-4BAC-ADB2-9818E732AEB6}" srcOrd="0" destOrd="0" parTransId="{CA64B82B-1452-444B-857A-D3FBD199BE83}" sibTransId="{BBE4460D-BF77-4D44-BB06-D1E916C79F82}"/>
    <dgm:cxn modelId="{77F625F8-2872-49E2-8A5B-413156220902}" type="presOf" srcId="{7AB7D93D-DFD3-4BAC-ADB2-9818E732AEB6}" destId="{245C6648-A939-40F4-95AE-B427260CAD05}" srcOrd="0" destOrd="0" presId="urn:microsoft.com/office/officeart/2005/8/layout/vList5"/>
    <dgm:cxn modelId="{BF4D4BE0-7209-43CC-BAF8-7B473201C50D}" type="presParOf" srcId="{CAB82F6A-E938-4527-A141-FFC2F419F585}" destId="{4026E7D7-325E-41C8-8338-145BEC564C1E}" srcOrd="0" destOrd="0" presId="urn:microsoft.com/office/officeart/2005/8/layout/vList5"/>
    <dgm:cxn modelId="{47C59CE1-3F68-45E4-9A8E-38800F201624}" type="presParOf" srcId="{4026E7D7-325E-41C8-8338-145BEC564C1E}" destId="{6E0FD10E-A0E8-409E-9EF4-D56BA57E88A1}" srcOrd="0" destOrd="0" presId="urn:microsoft.com/office/officeart/2005/8/layout/vList5"/>
    <dgm:cxn modelId="{87A6C29D-38B5-4C37-9666-A405C4ECF007}" type="presParOf" srcId="{4026E7D7-325E-41C8-8338-145BEC564C1E}" destId="{245C6648-A939-40F4-95AE-B427260CAD05}" srcOrd="1" destOrd="0" presId="urn:microsoft.com/office/officeart/2005/8/layout/vList5"/>
  </dgm:cxnLst>
  <dgm:bg>
    <a:effectLst>
      <a:outerShdw blurRad="50800" dist="50800" dir="5400000" algn="ctr" rotWithShape="0">
        <a:srgbClr val="000000">
          <a:alpha val="90000"/>
        </a:srgb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900C579-A0C2-4490-8999-FABECE8880CF}" type="doc">
      <dgm:prSet loTypeId="urn:microsoft.com/office/officeart/2005/8/layout/radial1" loCatId="cycle" qsTypeId="urn:microsoft.com/office/officeart/2005/8/quickstyle/simple1" qsCatId="simple" csTypeId="urn:microsoft.com/office/officeart/2005/8/colors/colorful1#1" csCatId="colorful" phldr="1"/>
      <dgm:spPr/>
      <dgm:t>
        <a:bodyPr/>
        <a:lstStyle/>
        <a:p>
          <a:endParaRPr lang="en-US"/>
        </a:p>
      </dgm:t>
    </dgm:pt>
    <dgm:pt modelId="{B358458E-F755-44AE-8E9E-27A518CCB95A}">
      <dgm:prSet phldrT="[Text]">
        <dgm:style>
          <a:lnRef idx="3">
            <a:schemeClr val="lt1"/>
          </a:lnRef>
          <a:fillRef idx="1">
            <a:schemeClr val="accent2"/>
          </a:fillRef>
          <a:effectRef idx="1">
            <a:schemeClr val="accent2"/>
          </a:effectRef>
          <a:fontRef idx="minor">
            <a:schemeClr val="lt1"/>
          </a:fontRef>
        </dgm:style>
      </dgm:prSet>
      <dgm:spPr/>
      <dgm:t>
        <a:bodyPr/>
        <a:lstStyle/>
        <a:p>
          <a:r>
            <a:rPr lang="en-US" dirty="0" smtClean="0">
              <a:solidFill>
                <a:schemeClr val="tx1"/>
              </a:solidFill>
            </a:rPr>
            <a:t>Integrate Knowledge </a:t>
          </a:r>
          <a:endParaRPr lang="en-US" dirty="0">
            <a:solidFill>
              <a:schemeClr val="tx1"/>
            </a:solidFill>
          </a:endParaRPr>
        </a:p>
      </dgm:t>
    </dgm:pt>
    <dgm:pt modelId="{FB4BDA6E-DA49-4E95-B5E7-8804E7F315FD}" type="parTrans" cxnId="{DE2EB6B8-0830-4BC6-8113-BDDD279AFF16}">
      <dgm:prSet/>
      <dgm:spPr>
        <a:ln w="63500"/>
      </dgm:spPr>
      <dgm:t>
        <a:bodyPr/>
        <a:lstStyle/>
        <a:p>
          <a:endParaRPr lang="en-US"/>
        </a:p>
      </dgm:t>
    </dgm:pt>
    <dgm:pt modelId="{EE59A6C1-9992-4FC8-8718-4C9EA17FA489}" type="sibTrans" cxnId="{DE2EB6B8-0830-4BC6-8113-BDDD279AFF16}">
      <dgm:prSet/>
      <dgm:spPr/>
      <dgm:t>
        <a:bodyPr/>
        <a:lstStyle/>
        <a:p>
          <a:endParaRPr lang="en-US"/>
        </a:p>
      </dgm:t>
    </dgm:pt>
    <dgm:pt modelId="{2A0D5A87-9C42-410C-A45C-27D83251C3A0}">
      <dgm:prSet phldrT="[Text]" custT="1">
        <dgm:style>
          <a:lnRef idx="3">
            <a:schemeClr val="lt1"/>
          </a:lnRef>
          <a:fillRef idx="1">
            <a:schemeClr val="accent3"/>
          </a:fillRef>
          <a:effectRef idx="1">
            <a:schemeClr val="accent3"/>
          </a:effectRef>
          <a:fontRef idx="minor">
            <a:schemeClr val="lt1"/>
          </a:fontRef>
        </dgm:style>
      </dgm:prSet>
      <dgm:spPr/>
      <dgm:t>
        <a:bodyPr/>
        <a:lstStyle/>
        <a:p>
          <a:r>
            <a:rPr lang="en-AU" sz="2000" dirty="0" smtClean="0">
              <a:solidFill>
                <a:schemeClr val="tx1"/>
              </a:solidFill>
            </a:rPr>
            <a:t>Problem solving</a:t>
          </a:r>
          <a:endParaRPr lang="en-US" sz="1900" dirty="0">
            <a:solidFill>
              <a:schemeClr val="tx1"/>
            </a:solidFill>
          </a:endParaRPr>
        </a:p>
      </dgm:t>
    </dgm:pt>
    <dgm:pt modelId="{A64CC83A-C037-4996-A07A-F347646B7514}" type="parTrans" cxnId="{569D2340-C35E-4912-A03D-48121232A20E}">
      <dgm:prSet/>
      <dgm:spPr>
        <a:ln w="63500"/>
      </dgm:spPr>
      <dgm:t>
        <a:bodyPr/>
        <a:lstStyle/>
        <a:p>
          <a:endParaRPr lang="en-US"/>
        </a:p>
      </dgm:t>
    </dgm:pt>
    <dgm:pt modelId="{220AC47D-BF2A-431B-AAFA-96EA100A04EC}" type="sibTrans" cxnId="{569D2340-C35E-4912-A03D-48121232A20E}">
      <dgm:prSet/>
      <dgm:spPr/>
      <dgm:t>
        <a:bodyPr/>
        <a:lstStyle/>
        <a:p>
          <a:endParaRPr lang="en-US"/>
        </a:p>
      </dgm:t>
    </dgm:pt>
    <dgm:pt modelId="{31E134D6-ABEC-46D6-BC23-9A2DE8F77F3F}">
      <dgm:prSet phldrT="[Text]"/>
      <dgm:spPr>
        <a:solidFill>
          <a:schemeClr val="accent1">
            <a:lumMod val="50000"/>
          </a:schemeClr>
        </a:solidFill>
      </dgm:spPr>
      <dgm:t>
        <a:bodyPr/>
        <a:lstStyle/>
        <a:p>
          <a:r>
            <a:rPr lang="en-US" b="1" dirty="0" smtClean="0">
              <a:solidFill>
                <a:schemeClr val="bg1"/>
              </a:solidFill>
            </a:rPr>
            <a:t>STUDENT-CENTERED LEADERSHIP</a:t>
          </a:r>
          <a:endParaRPr lang="en-US" b="1" dirty="0">
            <a:solidFill>
              <a:schemeClr val="bg1"/>
            </a:solidFill>
          </a:endParaRPr>
        </a:p>
      </dgm:t>
    </dgm:pt>
    <dgm:pt modelId="{F5B72174-F79D-4019-9548-324D796FAC54}" type="parTrans" cxnId="{EC587801-874B-42A4-B3C4-71A4BB00A44A}">
      <dgm:prSet/>
      <dgm:spPr/>
      <dgm:t>
        <a:bodyPr/>
        <a:lstStyle/>
        <a:p>
          <a:endParaRPr lang="en-US"/>
        </a:p>
      </dgm:t>
    </dgm:pt>
    <dgm:pt modelId="{E8CE61F5-845D-41EE-8BA5-B8E477FF7D3E}" type="sibTrans" cxnId="{EC587801-874B-42A4-B3C4-71A4BB00A44A}">
      <dgm:prSet/>
      <dgm:spPr/>
      <dgm:t>
        <a:bodyPr/>
        <a:lstStyle/>
        <a:p>
          <a:endParaRPr lang="en-US"/>
        </a:p>
      </dgm:t>
    </dgm:pt>
    <dgm:pt modelId="{326AEF60-9933-467B-9BFD-3CBBBAE98478}">
      <dgm:prSet phldrT="[Text]" custT="1">
        <dgm:style>
          <a:lnRef idx="3">
            <a:schemeClr val="lt1"/>
          </a:lnRef>
          <a:fillRef idx="1">
            <a:schemeClr val="accent4"/>
          </a:fillRef>
          <a:effectRef idx="1">
            <a:schemeClr val="accent4"/>
          </a:effectRef>
          <a:fontRef idx="minor">
            <a:schemeClr val="lt1"/>
          </a:fontRef>
        </dgm:style>
      </dgm:prSet>
      <dgm:spPr>
        <a:solidFill>
          <a:schemeClr val="accent5"/>
        </a:solidFill>
      </dgm:spPr>
      <dgm:t>
        <a:bodyPr/>
        <a:lstStyle/>
        <a:p>
          <a:r>
            <a:rPr lang="en-US" sz="2000" dirty="0" smtClean="0">
              <a:solidFill>
                <a:schemeClr val="tx1"/>
              </a:solidFill>
            </a:rPr>
            <a:t>Relational trust</a:t>
          </a:r>
          <a:endParaRPr lang="en-US" sz="2000" dirty="0">
            <a:solidFill>
              <a:schemeClr val="tx1"/>
            </a:solidFill>
          </a:endParaRPr>
        </a:p>
      </dgm:t>
    </dgm:pt>
    <dgm:pt modelId="{77EF7852-CF43-4F62-B308-46DB1B34FCF8}" type="parTrans" cxnId="{68C42D19-51D4-4A86-8E7D-9D8FF40FAE41}">
      <dgm:prSet/>
      <dgm:spPr>
        <a:ln w="63500"/>
      </dgm:spPr>
      <dgm:t>
        <a:bodyPr/>
        <a:lstStyle/>
        <a:p>
          <a:endParaRPr lang="en-US"/>
        </a:p>
      </dgm:t>
    </dgm:pt>
    <dgm:pt modelId="{CD4D0C88-2DDA-4911-A61A-A86052E2CD12}" type="sibTrans" cxnId="{68C42D19-51D4-4A86-8E7D-9D8FF40FAE41}">
      <dgm:prSet/>
      <dgm:spPr/>
      <dgm:t>
        <a:bodyPr/>
        <a:lstStyle/>
        <a:p>
          <a:endParaRPr lang="en-US"/>
        </a:p>
      </dgm:t>
    </dgm:pt>
    <dgm:pt modelId="{7ACD3DA7-68AA-4E93-AE4D-838BA01EBC05}" type="pres">
      <dgm:prSet presAssocID="{E900C579-A0C2-4490-8999-FABECE8880CF}" presName="cycle" presStyleCnt="0">
        <dgm:presLayoutVars>
          <dgm:chMax val="1"/>
          <dgm:dir/>
          <dgm:animLvl val="ctr"/>
          <dgm:resizeHandles val="exact"/>
        </dgm:presLayoutVars>
      </dgm:prSet>
      <dgm:spPr/>
      <dgm:t>
        <a:bodyPr/>
        <a:lstStyle/>
        <a:p>
          <a:endParaRPr lang="en-US"/>
        </a:p>
      </dgm:t>
    </dgm:pt>
    <dgm:pt modelId="{A40B0C92-9D73-40A3-9EA6-5BBF045A663A}" type="pres">
      <dgm:prSet presAssocID="{31E134D6-ABEC-46D6-BC23-9A2DE8F77F3F}" presName="centerShape" presStyleLbl="node0" presStyleIdx="0" presStyleCnt="1"/>
      <dgm:spPr/>
      <dgm:t>
        <a:bodyPr/>
        <a:lstStyle/>
        <a:p>
          <a:endParaRPr lang="en-US"/>
        </a:p>
      </dgm:t>
    </dgm:pt>
    <dgm:pt modelId="{E6F3FABF-095C-4C8E-AB05-4E9EFB1730A3}" type="pres">
      <dgm:prSet presAssocID="{77EF7852-CF43-4F62-B308-46DB1B34FCF8}" presName="Name9" presStyleLbl="parChTrans1D2" presStyleIdx="0" presStyleCnt="3"/>
      <dgm:spPr/>
      <dgm:t>
        <a:bodyPr/>
        <a:lstStyle/>
        <a:p>
          <a:endParaRPr lang="en-US"/>
        </a:p>
      </dgm:t>
    </dgm:pt>
    <dgm:pt modelId="{D3BB8844-AB4B-4F10-9890-8461B9042D9C}" type="pres">
      <dgm:prSet presAssocID="{77EF7852-CF43-4F62-B308-46DB1B34FCF8}" presName="connTx" presStyleLbl="parChTrans1D2" presStyleIdx="0" presStyleCnt="3"/>
      <dgm:spPr/>
      <dgm:t>
        <a:bodyPr/>
        <a:lstStyle/>
        <a:p>
          <a:endParaRPr lang="en-US"/>
        </a:p>
      </dgm:t>
    </dgm:pt>
    <dgm:pt modelId="{5585242D-0881-4DAA-B87C-2F71958F3494}" type="pres">
      <dgm:prSet presAssocID="{326AEF60-9933-467B-9BFD-3CBBBAE98478}" presName="node" presStyleLbl="node1" presStyleIdx="0" presStyleCnt="3" custRadScaleRad="103590">
        <dgm:presLayoutVars>
          <dgm:bulletEnabled val="1"/>
        </dgm:presLayoutVars>
      </dgm:prSet>
      <dgm:spPr/>
      <dgm:t>
        <a:bodyPr/>
        <a:lstStyle/>
        <a:p>
          <a:endParaRPr lang="en-US"/>
        </a:p>
      </dgm:t>
    </dgm:pt>
    <dgm:pt modelId="{6804BAB2-3D2E-4262-9440-46A3C8363ED2}" type="pres">
      <dgm:prSet presAssocID="{FB4BDA6E-DA49-4E95-B5E7-8804E7F315FD}" presName="Name9" presStyleLbl="parChTrans1D2" presStyleIdx="1" presStyleCnt="3"/>
      <dgm:spPr/>
      <dgm:t>
        <a:bodyPr/>
        <a:lstStyle/>
        <a:p>
          <a:endParaRPr lang="en-US"/>
        </a:p>
      </dgm:t>
    </dgm:pt>
    <dgm:pt modelId="{00411C64-7FF4-4EB6-986F-EE10C5080B1A}" type="pres">
      <dgm:prSet presAssocID="{FB4BDA6E-DA49-4E95-B5E7-8804E7F315FD}" presName="connTx" presStyleLbl="parChTrans1D2" presStyleIdx="1" presStyleCnt="3"/>
      <dgm:spPr/>
      <dgm:t>
        <a:bodyPr/>
        <a:lstStyle/>
        <a:p>
          <a:endParaRPr lang="en-US"/>
        </a:p>
      </dgm:t>
    </dgm:pt>
    <dgm:pt modelId="{A00807E8-BDA8-4EB3-977E-A51179F3128D}" type="pres">
      <dgm:prSet presAssocID="{B358458E-F755-44AE-8E9E-27A518CCB95A}" presName="node" presStyleLbl="node1" presStyleIdx="1" presStyleCnt="3" custRadScaleRad="98254" custRadScaleInc="-3022">
        <dgm:presLayoutVars>
          <dgm:bulletEnabled val="1"/>
        </dgm:presLayoutVars>
      </dgm:prSet>
      <dgm:spPr/>
      <dgm:t>
        <a:bodyPr/>
        <a:lstStyle/>
        <a:p>
          <a:endParaRPr lang="en-US"/>
        </a:p>
      </dgm:t>
    </dgm:pt>
    <dgm:pt modelId="{B26054B7-3A77-4E9C-9811-4D223C2A41D4}" type="pres">
      <dgm:prSet presAssocID="{A64CC83A-C037-4996-A07A-F347646B7514}" presName="Name9" presStyleLbl="parChTrans1D2" presStyleIdx="2" presStyleCnt="3"/>
      <dgm:spPr/>
      <dgm:t>
        <a:bodyPr/>
        <a:lstStyle/>
        <a:p>
          <a:endParaRPr lang="en-US"/>
        </a:p>
      </dgm:t>
    </dgm:pt>
    <dgm:pt modelId="{88590589-34ED-4898-8C2C-6BB77930AE29}" type="pres">
      <dgm:prSet presAssocID="{A64CC83A-C037-4996-A07A-F347646B7514}" presName="connTx" presStyleLbl="parChTrans1D2" presStyleIdx="2" presStyleCnt="3"/>
      <dgm:spPr/>
      <dgm:t>
        <a:bodyPr/>
        <a:lstStyle/>
        <a:p>
          <a:endParaRPr lang="en-US"/>
        </a:p>
      </dgm:t>
    </dgm:pt>
    <dgm:pt modelId="{CD1FBB85-CA17-43F7-BBB9-0128681FF964}" type="pres">
      <dgm:prSet presAssocID="{2A0D5A87-9C42-410C-A45C-27D83251C3A0}" presName="node" presStyleLbl="node1" presStyleIdx="2" presStyleCnt="3" custRadScaleRad="98254" custRadScaleInc="3022">
        <dgm:presLayoutVars>
          <dgm:bulletEnabled val="1"/>
        </dgm:presLayoutVars>
      </dgm:prSet>
      <dgm:spPr/>
      <dgm:t>
        <a:bodyPr/>
        <a:lstStyle/>
        <a:p>
          <a:endParaRPr lang="en-US"/>
        </a:p>
      </dgm:t>
    </dgm:pt>
  </dgm:ptLst>
  <dgm:cxnLst>
    <dgm:cxn modelId="{2A760962-0C90-4861-826B-2792B3267C09}" type="presOf" srcId="{B358458E-F755-44AE-8E9E-27A518CCB95A}" destId="{A00807E8-BDA8-4EB3-977E-A51179F3128D}" srcOrd="0" destOrd="0" presId="urn:microsoft.com/office/officeart/2005/8/layout/radial1"/>
    <dgm:cxn modelId="{D0A1A649-DB3B-49F8-8CBF-CBB80A0426E9}" type="presOf" srcId="{A64CC83A-C037-4996-A07A-F347646B7514}" destId="{B26054B7-3A77-4E9C-9811-4D223C2A41D4}" srcOrd="0" destOrd="0" presId="urn:microsoft.com/office/officeart/2005/8/layout/radial1"/>
    <dgm:cxn modelId="{68C42D19-51D4-4A86-8E7D-9D8FF40FAE41}" srcId="{31E134D6-ABEC-46D6-BC23-9A2DE8F77F3F}" destId="{326AEF60-9933-467B-9BFD-3CBBBAE98478}" srcOrd="0" destOrd="0" parTransId="{77EF7852-CF43-4F62-B308-46DB1B34FCF8}" sibTransId="{CD4D0C88-2DDA-4911-A61A-A86052E2CD12}"/>
    <dgm:cxn modelId="{569D2340-C35E-4912-A03D-48121232A20E}" srcId="{31E134D6-ABEC-46D6-BC23-9A2DE8F77F3F}" destId="{2A0D5A87-9C42-410C-A45C-27D83251C3A0}" srcOrd="2" destOrd="0" parTransId="{A64CC83A-C037-4996-A07A-F347646B7514}" sibTransId="{220AC47D-BF2A-431B-AAFA-96EA100A04EC}"/>
    <dgm:cxn modelId="{EBDEC21A-3DC0-4E6E-8CB3-F0C86B2CB904}" type="presOf" srcId="{FB4BDA6E-DA49-4E95-B5E7-8804E7F315FD}" destId="{6804BAB2-3D2E-4262-9440-46A3C8363ED2}" srcOrd="0" destOrd="0" presId="urn:microsoft.com/office/officeart/2005/8/layout/radial1"/>
    <dgm:cxn modelId="{97052C60-D90C-4E73-A354-11B0B9C909BB}" type="presOf" srcId="{326AEF60-9933-467B-9BFD-3CBBBAE98478}" destId="{5585242D-0881-4DAA-B87C-2F71958F3494}" srcOrd="0" destOrd="0" presId="urn:microsoft.com/office/officeart/2005/8/layout/radial1"/>
    <dgm:cxn modelId="{0D398F92-751D-402A-93D9-5DF2E19A06F5}" type="presOf" srcId="{77EF7852-CF43-4F62-B308-46DB1B34FCF8}" destId="{E6F3FABF-095C-4C8E-AB05-4E9EFB1730A3}" srcOrd="0" destOrd="0" presId="urn:microsoft.com/office/officeart/2005/8/layout/radial1"/>
    <dgm:cxn modelId="{3FC29D1A-90E4-44AB-B752-248BC7C0F293}" type="presOf" srcId="{A64CC83A-C037-4996-A07A-F347646B7514}" destId="{88590589-34ED-4898-8C2C-6BB77930AE29}" srcOrd="1" destOrd="0" presId="urn:microsoft.com/office/officeart/2005/8/layout/radial1"/>
    <dgm:cxn modelId="{1DA9AB62-142F-47AA-AC17-48ECE38820E7}" type="presOf" srcId="{FB4BDA6E-DA49-4E95-B5E7-8804E7F315FD}" destId="{00411C64-7FF4-4EB6-986F-EE10C5080B1A}" srcOrd="1" destOrd="0" presId="urn:microsoft.com/office/officeart/2005/8/layout/radial1"/>
    <dgm:cxn modelId="{16623E18-5B25-4931-B734-D2FBD860CE61}" type="presOf" srcId="{2A0D5A87-9C42-410C-A45C-27D83251C3A0}" destId="{CD1FBB85-CA17-43F7-BBB9-0128681FF964}" srcOrd="0" destOrd="0" presId="urn:microsoft.com/office/officeart/2005/8/layout/radial1"/>
    <dgm:cxn modelId="{EC587801-874B-42A4-B3C4-71A4BB00A44A}" srcId="{E900C579-A0C2-4490-8999-FABECE8880CF}" destId="{31E134D6-ABEC-46D6-BC23-9A2DE8F77F3F}" srcOrd="0" destOrd="0" parTransId="{F5B72174-F79D-4019-9548-324D796FAC54}" sibTransId="{E8CE61F5-845D-41EE-8BA5-B8E477FF7D3E}"/>
    <dgm:cxn modelId="{66C82626-DC8C-45B9-83D8-ACB5154EE8A5}" type="presOf" srcId="{E900C579-A0C2-4490-8999-FABECE8880CF}" destId="{7ACD3DA7-68AA-4E93-AE4D-838BA01EBC05}" srcOrd="0" destOrd="0" presId="urn:microsoft.com/office/officeart/2005/8/layout/radial1"/>
    <dgm:cxn modelId="{DE2EB6B8-0830-4BC6-8113-BDDD279AFF16}" srcId="{31E134D6-ABEC-46D6-BC23-9A2DE8F77F3F}" destId="{B358458E-F755-44AE-8E9E-27A518CCB95A}" srcOrd="1" destOrd="0" parTransId="{FB4BDA6E-DA49-4E95-B5E7-8804E7F315FD}" sibTransId="{EE59A6C1-9992-4FC8-8718-4C9EA17FA489}"/>
    <dgm:cxn modelId="{D1AE421D-FD60-4D41-8E62-CC10E15C28FB}" type="presOf" srcId="{77EF7852-CF43-4F62-B308-46DB1B34FCF8}" destId="{D3BB8844-AB4B-4F10-9890-8461B9042D9C}" srcOrd="1" destOrd="0" presId="urn:microsoft.com/office/officeart/2005/8/layout/radial1"/>
    <dgm:cxn modelId="{F758E6EA-D856-432D-8324-E79288A8FA3F}" type="presOf" srcId="{31E134D6-ABEC-46D6-BC23-9A2DE8F77F3F}" destId="{A40B0C92-9D73-40A3-9EA6-5BBF045A663A}" srcOrd="0" destOrd="0" presId="urn:microsoft.com/office/officeart/2005/8/layout/radial1"/>
    <dgm:cxn modelId="{1D897008-3F96-44EC-91A9-4CE3EAA2922B}" type="presParOf" srcId="{7ACD3DA7-68AA-4E93-AE4D-838BA01EBC05}" destId="{A40B0C92-9D73-40A3-9EA6-5BBF045A663A}" srcOrd="0" destOrd="0" presId="urn:microsoft.com/office/officeart/2005/8/layout/radial1"/>
    <dgm:cxn modelId="{2BC0434C-D3FA-4CFE-9C10-4208D3BA29AB}" type="presParOf" srcId="{7ACD3DA7-68AA-4E93-AE4D-838BA01EBC05}" destId="{E6F3FABF-095C-4C8E-AB05-4E9EFB1730A3}" srcOrd="1" destOrd="0" presId="urn:microsoft.com/office/officeart/2005/8/layout/radial1"/>
    <dgm:cxn modelId="{7668E146-D64D-413F-BFB9-12B0C7A86EE0}" type="presParOf" srcId="{E6F3FABF-095C-4C8E-AB05-4E9EFB1730A3}" destId="{D3BB8844-AB4B-4F10-9890-8461B9042D9C}" srcOrd="0" destOrd="0" presId="urn:microsoft.com/office/officeart/2005/8/layout/radial1"/>
    <dgm:cxn modelId="{27506868-1096-4183-AA23-B04F7197A7ED}" type="presParOf" srcId="{7ACD3DA7-68AA-4E93-AE4D-838BA01EBC05}" destId="{5585242D-0881-4DAA-B87C-2F71958F3494}" srcOrd="2" destOrd="0" presId="urn:microsoft.com/office/officeart/2005/8/layout/radial1"/>
    <dgm:cxn modelId="{C12ABDD0-F843-46E7-BC20-7A5BBCDF0ABC}" type="presParOf" srcId="{7ACD3DA7-68AA-4E93-AE4D-838BA01EBC05}" destId="{6804BAB2-3D2E-4262-9440-46A3C8363ED2}" srcOrd="3" destOrd="0" presId="urn:microsoft.com/office/officeart/2005/8/layout/radial1"/>
    <dgm:cxn modelId="{3F911C55-20F3-41F5-A026-6575762030E0}" type="presParOf" srcId="{6804BAB2-3D2E-4262-9440-46A3C8363ED2}" destId="{00411C64-7FF4-4EB6-986F-EE10C5080B1A}" srcOrd="0" destOrd="0" presId="urn:microsoft.com/office/officeart/2005/8/layout/radial1"/>
    <dgm:cxn modelId="{B9DFED14-E1DF-4D1A-8DCF-CDA9A162D4DB}" type="presParOf" srcId="{7ACD3DA7-68AA-4E93-AE4D-838BA01EBC05}" destId="{A00807E8-BDA8-4EB3-977E-A51179F3128D}" srcOrd="4" destOrd="0" presId="urn:microsoft.com/office/officeart/2005/8/layout/radial1"/>
    <dgm:cxn modelId="{37A7731B-9F8D-424B-8292-00CE0F844A68}" type="presParOf" srcId="{7ACD3DA7-68AA-4E93-AE4D-838BA01EBC05}" destId="{B26054B7-3A77-4E9C-9811-4D223C2A41D4}" srcOrd="5" destOrd="0" presId="urn:microsoft.com/office/officeart/2005/8/layout/radial1"/>
    <dgm:cxn modelId="{AE58C14E-4B38-4123-9D2A-15AC18ED7733}" type="presParOf" srcId="{B26054B7-3A77-4E9C-9811-4D223C2A41D4}" destId="{88590589-34ED-4898-8C2C-6BB77930AE29}" srcOrd="0" destOrd="0" presId="urn:microsoft.com/office/officeart/2005/8/layout/radial1"/>
    <dgm:cxn modelId="{BF484D72-256D-4566-8FCC-AF5D14FECCAE}" type="presParOf" srcId="{7ACD3DA7-68AA-4E93-AE4D-838BA01EBC05}" destId="{CD1FBB85-CA17-43F7-BBB9-0128681FF964}" srcOrd="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1404D87-2000-46DF-AD65-4A1948F22AB3}" type="doc">
      <dgm:prSet loTypeId="urn:microsoft.com/office/officeart/2005/8/layout/radial1" loCatId="relationship" qsTypeId="urn:microsoft.com/office/officeart/2005/8/quickstyle/simple1" qsCatId="simple" csTypeId="urn:microsoft.com/office/officeart/2005/8/colors/colorful1" csCatId="colorful" phldr="1"/>
      <dgm:spPr/>
      <dgm:t>
        <a:bodyPr/>
        <a:lstStyle/>
        <a:p>
          <a:endParaRPr lang="en-US"/>
        </a:p>
      </dgm:t>
    </dgm:pt>
    <dgm:pt modelId="{503EC661-6DCE-466C-96B0-02F5B3352EB4}">
      <dgm:prSet phldrT="[Text]" custT="1"/>
      <dgm:spPr>
        <a:solidFill>
          <a:srgbClr val="FF3300"/>
        </a:solidFill>
      </dgm:spPr>
      <dgm:t>
        <a:bodyPr/>
        <a:lstStyle/>
        <a:p>
          <a:pPr algn="ctr">
            <a:lnSpc>
              <a:spcPct val="90000"/>
            </a:lnSpc>
            <a:spcAft>
              <a:spcPts val="0"/>
            </a:spcAft>
          </a:pPr>
          <a:r>
            <a:rPr lang="en-US" sz="4400" b="1" dirty="0" smtClean="0"/>
            <a:t>OLC </a:t>
          </a:r>
        </a:p>
        <a:p>
          <a:pPr algn="ctr">
            <a:lnSpc>
              <a:spcPct val="100000"/>
            </a:lnSpc>
            <a:spcAft>
              <a:spcPts val="0"/>
            </a:spcAft>
          </a:pPr>
          <a:r>
            <a:rPr lang="en-US" sz="1400" b="1" dirty="0" smtClean="0"/>
            <a:t>VALUES</a:t>
          </a:r>
        </a:p>
        <a:p>
          <a:pPr algn="ctr">
            <a:lnSpc>
              <a:spcPct val="100000"/>
            </a:lnSpc>
            <a:spcAft>
              <a:spcPts val="0"/>
            </a:spcAft>
          </a:pPr>
          <a:endParaRPr lang="en-US" sz="900" b="1" dirty="0" smtClean="0"/>
        </a:p>
        <a:p>
          <a:pPr algn="ctr">
            <a:lnSpc>
              <a:spcPct val="90000"/>
            </a:lnSpc>
            <a:spcAft>
              <a:spcPct val="35000"/>
            </a:spcAft>
          </a:pPr>
          <a:r>
            <a:rPr lang="en-NZ" sz="1100" b="1" dirty="0" smtClean="0"/>
            <a:t>Respect for self &amp; others</a:t>
          </a:r>
        </a:p>
        <a:p>
          <a:pPr algn="ctr">
            <a:lnSpc>
              <a:spcPct val="90000"/>
            </a:lnSpc>
            <a:spcAft>
              <a:spcPct val="35000"/>
            </a:spcAft>
          </a:pPr>
          <a:r>
            <a:rPr lang="en-NZ" sz="1100" b="1" dirty="0" smtClean="0"/>
            <a:t>Valid  information </a:t>
          </a:r>
        </a:p>
        <a:p>
          <a:pPr algn="ctr">
            <a:lnSpc>
              <a:spcPct val="90000"/>
            </a:lnSpc>
            <a:spcAft>
              <a:spcPct val="35000"/>
            </a:spcAft>
          </a:pPr>
          <a:r>
            <a:rPr lang="en-NZ" sz="1100" b="1" dirty="0" smtClean="0"/>
            <a:t>Internal commitment</a:t>
          </a:r>
          <a:endParaRPr lang="en-US" sz="1100" b="1" dirty="0"/>
        </a:p>
      </dgm:t>
    </dgm:pt>
    <dgm:pt modelId="{50A74FAC-1A28-4EB9-B57D-FCE614A99E21}" type="parTrans" cxnId="{08B70C5B-D052-4F99-8061-E31B7B607DFF}">
      <dgm:prSet/>
      <dgm:spPr/>
      <dgm:t>
        <a:bodyPr/>
        <a:lstStyle/>
        <a:p>
          <a:endParaRPr lang="en-US" b="1"/>
        </a:p>
      </dgm:t>
    </dgm:pt>
    <dgm:pt modelId="{587B0572-D65B-4291-8D92-A176EBA0ED36}" type="sibTrans" cxnId="{08B70C5B-D052-4F99-8061-E31B7B607DFF}">
      <dgm:prSet/>
      <dgm:spPr/>
      <dgm:t>
        <a:bodyPr/>
        <a:lstStyle/>
        <a:p>
          <a:endParaRPr lang="en-US" b="1"/>
        </a:p>
      </dgm:t>
    </dgm:pt>
    <dgm:pt modelId="{7EC4403D-7418-4063-91B4-F359F252420B}">
      <dgm:prSet phldrT="[Text]" custT="1"/>
      <dgm:spPr>
        <a:solidFill>
          <a:srgbClr val="10D644"/>
        </a:solidFill>
      </dgm:spPr>
      <dgm:t>
        <a:bodyPr/>
        <a:lstStyle/>
        <a:p>
          <a:r>
            <a:rPr lang="en-US" sz="1500" b="1" dirty="0" smtClean="0"/>
            <a:t>State your point of view </a:t>
          </a:r>
          <a:endParaRPr lang="en-US" sz="1500" b="1" dirty="0"/>
        </a:p>
      </dgm:t>
    </dgm:pt>
    <dgm:pt modelId="{60323535-328A-46B4-B64C-7E9018A71963}" type="parTrans" cxnId="{8B067F47-D6B3-4F12-B157-028ED10AC6D4}">
      <dgm:prSet/>
      <dgm:spPr/>
      <dgm:t>
        <a:bodyPr/>
        <a:lstStyle/>
        <a:p>
          <a:endParaRPr lang="en-US" b="1"/>
        </a:p>
      </dgm:t>
    </dgm:pt>
    <dgm:pt modelId="{C1BA1317-D1BC-426D-BEBD-41C78D11BA4C}" type="sibTrans" cxnId="{8B067F47-D6B3-4F12-B157-028ED10AC6D4}">
      <dgm:prSet/>
      <dgm:spPr/>
      <dgm:t>
        <a:bodyPr/>
        <a:lstStyle/>
        <a:p>
          <a:endParaRPr lang="en-US" b="1"/>
        </a:p>
      </dgm:t>
    </dgm:pt>
    <dgm:pt modelId="{3CE75A00-F69B-429A-B4A9-1579128DA337}">
      <dgm:prSet phldrT="[Text]" custT="1"/>
      <dgm:spPr>
        <a:solidFill>
          <a:srgbClr val="0070C0"/>
        </a:solidFill>
      </dgm:spPr>
      <dgm:t>
        <a:bodyPr/>
        <a:lstStyle/>
        <a:p>
          <a:r>
            <a:rPr lang="en-US" sz="1500" b="1" dirty="0" smtClean="0"/>
            <a:t>State the grounds for your point of view</a:t>
          </a:r>
          <a:endParaRPr lang="en-US" sz="1500" b="1" dirty="0"/>
        </a:p>
      </dgm:t>
    </dgm:pt>
    <dgm:pt modelId="{C0D92908-47F4-4844-83D6-5A6423F0F02C}" type="parTrans" cxnId="{DE7E0EA1-CF98-4BCB-A827-DC520445775A}">
      <dgm:prSet/>
      <dgm:spPr/>
      <dgm:t>
        <a:bodyPr/>
        <a:lstStyle/>
        <a:p>
          <a:endParaRPr lang="en-US" b="1"/>
        </a:p>
      </dgm:t>
    </dgm:pt>
    <dgm:pt modelId="{A11131A4-4DF7-470F-BF4E-FEB5283C4BDB}" type="sibTrans" cxnId="{DE7E0EA1-CF98-4BCB-A827-DC520445775A}">
      <dgm:prSet/>
      <dgm:spPr/>
      <dgm:t>
        <a:bodyPr/>
        <a:lstStyle/>
        <a:p>
          <a:endParaRPr lang="en-US" b="1"/>
        </a:p>
      </dgm:t>
    </dgm:pt>
    <dgm:pt modelId="{9F82F24E-5825-424B-BBD9-258828E2378E}">
      <dgm:prSet phldrT="[Text]" custT="1"/>
      <dgm:spPr>
        <a:solidFill>
          <a:srgbClr val="0C9619"/>
        </a:solidFill>
      </dgm:spPr>
      <dgm:t>
        <a:bodyPr/>
        <a:lstStyle/>
        <a:p>
          <a:r>
            <a:rPr lang="en-US" sz="1500" b="1" dirty="0" smtClean="0"/>
            <a:t>Inquire</a:t>
          </a:r>
        </a:p>
        <a:p>
          <a:r>
            <a:rPr lang="en-US" sz="1200" b="1" dirty="0" smtClean="0"/>
            <a:t>- Their reactions?</a:t>
          </a:r>
        </a:p>
        <a:p>
          <a:r>
            <a:rPr lang="en-US" sz="1200" b="1" dirty="0" smtClean="0"/>
            <a:t>- Their own thoughts?</a:t>
          </a:r>
        </a:p>
      </dgm:t>
    </dgm:pt>
    <dgm:pt modelId="{6F469054-9CDA-4F65-A2AB-7948C4562D95}" type="parTrans" cxnId="{99946014-01C9-4AB6-A198-03CE9B8FD289}">
      <dgm:prSet/>
      <dgm:spPr/>
      <dgm:t>
        <a:bodyPr/>
        <a:lstStyle/>
        <a:p>
          <a:endParaRPr lang="en-US" b="1"/>
        </a:p>
      </dgm:t>
    </dgm:pt>
    <dgm:pt modelId="{94079FF6-D7AB-4EFC-8BC9-0155A50FC55E}" type="sibTrans" cxnId="{99946014-01C9-4AB6-A198-03CE9B8FD289}">
      <dgm:prSet/>
      <dgm:spPr/>
      <dgm:t>
        <a:bodyPr/>
        <a:lstStyle/>
        <a:p>
          <a:endParaRPr lang="en-US" b="1"/>
        </a:p>
      </dgm:t>
    </dgm:pt>
    <dgm:pt modelId="{5038F9B5-CADB-43D2-A171-36C90DDC8782}">
      <dgm:prSet phldrT="[Text]" custT="1"/>
      <dgm:spPr>
        <a:solidFill>
          <a:srgbClr val="E62AB0"/>
        </a:solidFill>
      </dgm:spPr>
      <dgm:t>
        <a:bodyPr/>
        <a:lstStyle/>
        <a:p>
          <a:r>
            <a:rPr lang="en-US" sz="1500" b="1" dirty="0" smtClean="0"/>
            <a:t>Evaluate/ critique thinking</a:t>
          </a:r>
          <a:endParaRPr lang="en-US" sz="1500" b="1" dirty="0"/>
        </a:p>
      </dgm:t>
    </dgm:pt>
    <dgm:pt modelId="{2BA5EDB6-26DD-4C0E-8705-3228AD02276F}" type="parTrans" cxnId="{5BA225A6-0370-45DF-918C-E23EC64F8EE2}">
      <dgm:prSet/>
      <dgm:spPr/>
      <dgm:t>
        <a:bodyPr/>
        <a:lstStyle/>
        <a:p>
          <a:endParaRPr lang="en-US" b="1"/>
        </a:p>
      </dgm:t>
    </dgm:pt>
    <dgm:pt modelId="{8AA53068-8026-4F5D-A83F-B42E77352427}" type="sibTrans" cxnId="{5BA225A6-0370-45DF-918C-E23EC64F8EE2}">
      <dgm:prSet/>
      <dgm:spPr/>
      <dgm:t>
        <a:bodyPr/>
        <a:lstStyle/>
        <a:p>
          <a:endParaRPr lang="en-US" b="1"/>
        </a:p>
      </dgm:t>
    </dgm:pt>
    <dgm:pt modelId="{847FAB86-0FBD-453D-8304-F98C10CC141F}">
      <dgm:prSet phldrT="[Text]" custT="1"/>
      <dgm:spPr>
        <a:solidFill>
          <a:schemeClr val="accent5">
            <a:lumMod val="75000"/>
          </a:schemeClr>
        </a:solidFill>
      </dgm:spPr>
      <dgm:t>
        <a:bodyPr/>
        <a:lstStyle/>
        <a:p>
          <a:r>
            <a:rPr lang="en-US" sz="1500" b="1" dirty="0" smtClean="0"/>
            <a:t>Establish common ground</a:t>
          </a:r>
          <a:endParaRPr lang="en-US" sz="1500" b="1" dirty="0"/>
        </a:p>
      </dgm:t>
    </dgm:pt>
    <dgm:pt modelId="{083CF330-C7E3-4C98-9F09-6352F8A7B243}" type="parTrans" cxnId="{2DB7189E-4411-4D9F-9A0E-47654C322B10}">
      <dgm:prSet/>
      <dgm:spPr/>
      <dgm:t>
        <a:bodyPr/>
        <a:lstStyle/>
        <a:p>
          <a:endParaRPr lang="en-US" b="1"/>
        </a:p>
      </dgm:t>
    </dgm:pt>
    <dgm:pt modelId="{D1B033BF-AB39-4238-8A45-1DD0044E003C}" type="sibTrans" cxnId="{2DB7189E-4411-4D9F-9A0E-47654C322B10}">
      <dgm:prSet/>
      <dgm:spPr/>
      <dgm:t>
        <a:bodyPr/>
        <a:lstStyle/>
        <a:p>
          <a:endParaRPr lang="en-US" b="1"/>
        </a:p>
      </dgm:t>
    </dgm:pt>
    <dgm:pt modelId="{18E005F8-0BC9-42A9-931D-52B6D11C3901}">
      <dgm:prSet phldrT="[Text]" custT="1"/>
      <dgm:spPr>
        <a:solidFill>
          <a:srgbClr val="9B4B8A"/>
        </a:solidFill>
      </dgm:spPr>
      <dgm:t>
        <a:bodyPr/>
        <a:lstStyle/>
        <a:p>
          <a:r>
            <a:rPr lang="en-US" sz="1500" b="1" dirty="0" smtClean="0"/>
            <a:t>Make a plan</a:t>
          </a:r>
          <a:endParaRPr lang="en-US" sz="1500" b="1" dirty="0"/>
        </a:p>
      </dgm:t>
    </dgm:pt>
    <dgm:pt modelId="{0D4ED0BB-7616-44B5-AD4D-021CAAC3E564}" type="parTrans" cxnId="{5FCD6B30-F062-4555-8B4F-7A33AED04CE5}">
      <dgm:prSet/>
      <dgm:spPr/>
      <dgm:t>
        <a:bodyPr/>
        <a:lstStyle/>
        <a:p>
          <a:endParaRPr lang="en-US" b="1"/>
        </a:p>
      </dgm:t>
    </dgm:pt>
    <dgm:pt modelId="{1C978F88-C4A3-4BB3-A373-7CB0B8C605AE}" type="sibTrans" cxnId="{5FCD6B30-F062-4555-8B4F-7A33AED04CE5}">
      <dgm:prSet/>
      <dgm:spPr/>
      <dgm:t>
        <a:bodyPr/>
        <a:lstStyle/>
        <a:p>
          <a:endParaRPr lang="en-US" b="1"/>
        </a:p>
      </dgm:t>
    </dgm:pt>
    <dgm:pt modelId="{3FC25811-5904-48AA-AB8B-ADBFD1E2D390}">
      <dgm:prSet phldrT="[Text]" custT="1"/>
      <dgm:spPr>
        <a:solidFill>
          <a:schemeClr val="accent6"/>
        </a:solidFill>
      </dgm:spPr>
      <dgm:t>
        <a:bodyPr/>
        <a:lstStyle/>
        <a:p>
          <a:r>
            <a:rPr lang="en-US" sz="1500" b="1" dirty="0" smtClean="0"/>
            <a:t>Paraphrase and check understanding</a:t>
          </a:r>
        </a:p>
      </dgm:t>
    </dgm:pt>
    <dgm:pt modelId="{4EEAE8D7-7E5D-4F10-B997-14C45FBC93CF}" type="parTrans" cxnId="{3CE3A16E-4A21-44E8-B738-28057AD52844}">
      <dgm:prSet/>
      <dgm:spPr/>
      <dgm:t>
        <a:bodyPr/>
        <a:lstStyle/>
        <a:p>
          <a:endParaRPr lang="en-NZ" b="1"/>
        </a:p>
      </dgm:t>
    </dgm:pt>
    <dgm:pt modelId="{F76CD25F-4659-424A-B8EC-346316D07B35}" type="sibTrans" cxnId="{3CE3A16E-4A21-44E8-B738-28057AD52844}">
      <dgm:prSet/>
      <dgm:spPr/>
      <dgm:t>
        <a:bodyPr/>
        <a:lstStyle/>
        <a:p>
          <a:endParaRPr lang="en-NZ" b="1"/>
        </a:p>
      </dgm:t>
    </dgm:pt>
    <dgm:pt modelId="{89284A99-D766-40FF-AEC4-CCAF7DD267D5}" type="pres">
      <dgm:prSet presAssocID="{21404D87-2000-46DF-AD65-4A1948F22AB3}" presName="cycle" presStyleCnt="0">
        <dgm:presLayoutVars>
          <dgm:chMax val="1"/>
          <dgm:dir/>
          <dgm:animLvl val="ctr"/>
          <dgm:resizeHandles val="exact"/>
        </dgm:presLayoutVars>
      </dgm:prSet>
      <dgm:spPr/>
      <dgm:t>
        <a:bodyPr/>
        <a:lstStyle/>
        <a:p>
          <a:endParaRPr lang="en-US"/>
        </a:p>
      </dgm:t>
    </dgm:pt>
    <dgm:pt modelId="{664431F3-6603-4F00-B381-6DDD7315B1CE}" type="pres">
      <dgm:prSet presAssocID="{503EC661-6DCE-466C-96B0-02F5B3352EB4}" presName="centerShape" presStyleLbl="node0" presStyleIdx="0" presStyleCnt="1" custScaleX="147772" custScaleY="136545"/>
      <dgm:spPr/>
      <dgm:t>
        <a:bodyPr/>
        <a:lstStyle/>
        <a:p>
          <a:endParaRPr lang="en-US"/>
        </a:p>
      </dgm:t>
    </dgm:pt>
    <dgm:pt modelId="{65834A47-BC16-4B75-B2CA-79941E99FFFC}" type="pres">
      <dgm:prSet presAssocID="{60323535-328A-46B4-B64C-7E9018A71963}" presName="Name9" presStyleLbl="parChTrans1D2" presStyleIdx="0" presStyleCnt="7"/>
      <dgm:spPr/>
      <dgm:t>
        <a:bodyPr/>
        <a:lstStyle/>
        <a:p>
          <a:endParaRPr lang="en-US"/>
        </a:p>
      </dgm:t>
    </dgm:pt>
    <dgm:pt modelId="{8101C806-25A9-49F3-A6C9-2295AA43239B}" type="pres">
      <dgm:prSet presAssocID="{60323535-328A-46B4-B64C-7E9018A71963}" presName="connTx" presStyleLbl="parChTrans1D2" presStyleIdx="0" presStyleCnt="7"/>
      <dgm:spPr/>
      <dgm:t>
        <a:bodyPr/>
        <a:lstStyle/>
        <a:p>
          <a:endParaRPr lang="en-US"/>
        </a:p>
      </dgm:t>
    </dgm:pt>
    <dgm:pt modelId="{0EBABA20-CC59-413A-B444-76BAEDD64EB3}" type="pres">
      <dgm:prSet presAssocID="{7EC4403D-7418-4063-91B4-F359F252420B}" presName="node" presStyleLbl="node1" presStyleIdx="0" presStyleCnt="7">
        <dgm:presLayoutVars>
          <dgm:bulletEnabled val="1"/>
        </dgm:presLayoutVars>
      </dgm:prSet>
      <dgm:spPr/>
      <dgm:t>
        <a:bodyPr/>
        <a:lstStyle/>
        <a:p>
          <a:endParaRPr lang="en-US"/>
        </a:p>
      </dgm:t>
    </dgm:pt>
    <dgm:pt modelId="{4100535C-66C2-413D-86AC-74005762B308}" type="pres">
      <dgm:prSet presAssocID="{C0D92908-47F4-4844-83D6-5A6423F0F02C}" presName="Name9" presStyleLbl="parChTrans1D2" presStyleIdx="1" presStyleCnt="7"/>
      <dgm:spPr/>
      <dgm:t>
        <a:bodyPr/>
        <a:lstStyle/>
        <a:p>
          <a:endParaRPr lang="en-US"/>
        </a:p>
      </dgm:t>
    </dgm:pt>
    <dgm:pt modelId="{B76128F1-2400-4448-A33C-1AC101CDB8B4}" type="pres">
      <dgm:prSet presAssocID="{C0D92908-47F4-4844-83D6-5A6423F0F02C}" presName="connTx" presStyleLbl="parChTrans1D2" presStyleIdx="1" presStyleCnt="7"/>
      <dgm:spPr/>
      <dgm:t>
        <a:bodyPr/>
        <a:lstStyle/>
        <a:p>
          <a:endParaRPr lang="en-US"/>
        </a:p>
      </dgm:t>
    </dgm:pt>
    <dgm:pt modelId="{1E3D7798-CF9C-4CB0-969A-CE22C3800670}" type="pres">
      <dgm:prSet presAssocID="{3CE75A00-F69B-429A-B4A9-1579128DA337}" presName="node" presStyleLbl="node1" presStyleIdx="1" presStyleCnt="7">
        <dgm:presLayoutVars>
          <dgm:bulletEnabled val="1"/>
        </dgm:presLayoutVars>
      </dgm:prSet>
      <dgm:spPr/>
      <dgm:t>
        <a:bodyPr/>
        <a:lstStyle/>
        <a:p>
          <a:endParaRPr lang="en-US"/>
        </a:p>
      </dgm:t>
    </dgm:pt>
    <dgm:pt modelId="{AA3DB25E-4084-473B-9A87-034F42726283}" type="pres">
      <dgm:prSet presAssocID="{6F469054-9CDA-4F65-A2AB-7948C4562D95}" presName="Name9" presStyleLbl="parChTrans1D2" presStyleIdx="2" presStyleCnt="7"/>
      <dgm:spPr/>
      <dgm:t>
        <a:bodyPr/>
        <a:lstStyle/>
        <a:p>
          <a:endParaRPr lang="en-US"/>
        </a:p>
      </dgm:t>
    </dgm:pt>
    <dgm:pt modelId="{7EB7D43E-2826-43F9-A34F-91E768B271C2}" type="pres">
      <dgm:prSet presAssocID="{6F469054-9CDA-4F65-A2AB-7948C4562D95}" presName="connTx" presStyleLbl="parChTrans1D2" presStyleIdx="2" presStyleCnt="7"/>
      <dgm:spPr/>
      <dgm:t>
        <a:bodyPr/>
        <a:lstStyle/>
        <a:p>
          <a:endParaRPr lang="en-US"/>
        </a:p>
      </dgm:t>
    </dgm:pt>
    <dgm:pt modelId="{E1371789-7819-4BB1-BAAF-697E4FDF89BE}" type="pres">
      <dgm:prSet presAssocID="{9F82F24E-5825-424B-BBD9-258828E2378E}" presName="node" presStyleLbl="node1" presStyleIdx="2" presStyleCnt="7">
        <dgm:presLayoutVars>
          <dgm:bulletEnabled val="1"/>
        </dgm:presLayoutVars>
      </dgm:prSet>
      <dgm:spPr/>
      <dgm:t>
        <a:bodyPr/>
        <a:lstStyle/>
        <a:p>
          <a:endParaRPr lang="en-US"/>
        </a:p>
      </dgm:t>
    </dgm:pt>
    <dgm:pt modelId="{F0DCB540-0D56-4665-907F-1521F9AD632A}" type="pres">
      <dgm:prSet presAssocID="{4EEAE8D7-7E5D-4F10-B997-14C45FBC93CF}" presName="Name9" presStyleLbl="parChTrans1D2" presStyleIdx="3" presStyleCnt="7"/>
      <dgm:spPr/>
      <dgm:t>
        <a:bodyPr/>
        <a:lstStyle/>
        <a:p>
          <a:endParaRPr lang="en-NZ"/>
        </a:p>
      </dgm:t>
    </dgm:pt>
    <dgm:pt modelId="{5F31CFDC-E769-4182-9B49-E4E946C6F163}" type="pres">
      <dgm:prSet presAssocID="{4EEAE8D7-7E5D-4F10-B997-14C45FBC93CF}" presName="connTx" presStyleLbl="parChTrans1D2" presStyleIdx="3" presStyleCnt="7"/>
      <dgm:spPr/>
      <dgm:t>
        <a:bodyPr/>
        <a:lstStyle/>
        <a:p>
          <a:endParaRPr lang="en-NZ"/>
        </a:p>
      </dgm:t>
    </dgm:pt>
    <dgm:pt modelId="{4E68AAB9-B6C4-4657-AD95-99045A65AAFF}" type="pres">
      <dgm:prSet presAssocID="{3FC25811-5904-48AA-AB8B-ADBFD1E2D390}" presName="node" presStyleLbl="node1" presStyleIdx="3" presStyleCnt="7">
        <dgm:presLayoutVars>
          <dgm:bulletEnabled val="1"/>
        </dgm:presLayoutVars>
      </dgm:prSet>
      <dgm:spPr/>
      <dgm:t>
        <a:bodyPr/>
        <a:lstStyle/>
        <a:p>
          <a:endParaRPr lang="en-NZ"/>
        </a:p>
      </dgm:t>
    </dgm:pt>
    <dgm:pt modelId="{6600FCCC-66C9-4953-9EF0-D992BA6D4558}" type="pres">
      <dgm:prSet presAssocID="{2BA5EDB6-26DD-4C0E-8705-3228AD02276F}" presName="Name9" presStyleLbl="parChTrans1D2" presStyleIdx="4" presStyleCnt="7"/>
      <dgm:spPr/>
      <dgm:t>
        <a:bodyPr/>
        <a:lstStyle/>
        <a:p>
          <a:endParaRPr lang="en-US"/>
        </a:p>
      </dgm:t>
    </dgm:pt>
    <dgm:pt modelId="{1BE89486-17B8-4C32-8EED-CE7E93CAE696}" type="pres">
      <dgm:prSet presAssocID="{2BA5EDB6-26DD-4C0E-8705-3228AD02276F}" presName="connTx" presStyleLbl="parChTrans1D2" presStyleIdx="4" presStyleCnt="7"/>
      <dgm:spPr/>
      <dgm:t>
        <a:bodyPr/>
        <a:lstStyle/>
        <a:p>
          <a:endParaRPr lang="en-US"/>
        </a:p>
      </dgm:t>
    </dgm:pt>
    <dgm:pt modelId="{46EFA28B-5CE3-4880-9F2D-23340F2D9D78}" type="pres">
      <dgm:prSet presAssocID="{5038F9B5-CADB-43D2-A171-36C90DDC8782}" presName="node" presStyleLbl="node1" presStyleIdx="4" presStyleCnt="7">
        <dgm:presLayoutVars>
          <dgm:bulletEnabled val="1"/>
        </dgm:presLayoutVars>
      </dgm:prSet>
      <dgm:spPr/>
      <dgm:t>
        <a:bodyPr/>
        <a:lstStyle/>
        <a:p>
          <a:endParaRPr lang="en-US"/>
        </a:p>
      </dgm:t>
    </dgm:pt>
    <dgm:pt modelId="{CDA6F4AD-5161-4357-BDB7-3EE0A4E9B7B7}" type="pres">
      <dgm:prSet presAssocID="{083CF330-C7E3-4C98-9F09-6352F8A7B243}" presName="Name9" presStyleLbl="parChTrans1D2" presStyleIdx="5" presStyleCnt="7"/>
      <dgm:spPr/>
      <dgm:t>
        <a:bodyPr/>
        <a:lstStyle/>
        <a:p>
          <a:endParaRPr lang="en-US"/>
        </a:p>
      </dgm:t>
    </dgm:pt>
    <dgm:pt modelId="{69879A1E-222E-478D-9A38-C10C2FB1128A}" type="pres">
      <dgm:prSet presAssocID="{083CF330-C7E3-4C98-9F09-6352F8A7B243}" presName="connTx" presStyleLbl="parChTrans1D2" presStyleIdx="5" presStyleCnt="7"/>
      <dgm:spPr/>
      <dgm:t>
        <a:bodyPr/>
        <a:lstStyle/>
        <a:p>
          <a:endParaRPr lang="en-US"/>
        </a:p>
      </dgm:t>
    </dgm:pt>
    <dgm:pt modelId="{AABE5762-A6B3-42D8-94E7-B8045DC3C0C1}" type="pres">
      <dgm:prSet presAssocID="{847FAB86-0FBD-453D-8304-F98C10CC141F}" presName="node" presStyleLbl="node1" presStyleIdx="5" presStyleCnt="7">
        <dgm:presLayoutVars>
          <dgm:bulletEnabled val="1"/>
        </dgm:presLayoutVars>
      </dgm:prSet>
      <dgm:spPr/>
      <dgm:t>
        <a:bodyPr/>
        <a:lstStyle/>
        <a:p>
          <a:endParaRPr lang="en-US"/>
        </a:p>
      </dgm:t>
    </dgm:pt>
    <dgm:pt modelId="{F8B9A712-1043-4964-B57A-954EF822930D}" type="pres">
      <dgm:prSet presAssocID="{0D4ED0BB-7616-44B5-AD4D-021CAAC3E564}" presName="Name9" presStyleLbl="parChTrans1D2" presStyleIdx="6" presStyleCnt="7"/>
      <dgm:spPr/>
      <dgm:t>
        <a:bodyPr/>
        <a:lstStyle/>
        <a:p>
          <a:endParaRPr lang="en-US"/>
        </a:p>
      </dgm:t>
    </dgm:pt>
    <dgm:pt modelId="{FA04D977-5C3A-4EDD-AB2B-5C66DCE9CA7A}" type="pres">
      <dgm:prSet presAssocID="{0D4ED0BB-7616-44B5-AD4D-021CAAC3E564}" presName="connTx" presStyleLbl="parChTrans1D2" presStyleIdx="6" presStyleCnt="7"/>
      <dgm:spPr/>
      <dgm:t>
        <a:bodyPr/>
        <a:lstStyle/>
        <a:p>
          <a:endParaRPr lang="en-US"/>
        </a:p>
      </dgm:t>
    </dgm:pt>
    <dgm:pt modelId="{375E2204-B64F-4DC6-905B-18F006E01B93}" type="pres">
      <dgm:prSet presAssocID="{18E005F8-0BC9-42A9-931D-52B6D11C3901}" presName="node" presStyleLbl="node1" presStyleIdx="6" presStyleCnt="7">
        <dgm:presLayoutVars>
          <dgm:bulletEnabled val="1"/>
        </dgm:presLayoutVars>
      </dgm:prSet>
      <dgm:spPr/>
      <dgm:t>
        <a:bodyPr/>
        <a:lstStyle/>
        <a:p>
          <a:endParaRPr lang="en-US"/>
        </a:p>
      </dgm:t>
    </dgm:pt>
  </dgm:ptLst>
  <dgm:cxnLst>
    <dgm:cxn modelId="{2DAA5573-2072-4282-B731-CDB3CF680C93}" type="presOf" srcId="{0D4ED0BB-7616-44B5-AD4D-021CAAC3E564}" destId="{FA04D977-5C3A-4EDD-AB2B-5C66DCE9CA7A}" srcOrd="1" destOrd="0" presId="urn:microsoft.com/office/officeart/2005/8/layout/radial1"/>
    <dgm:cxn modelId="{F95D578F-78A3-4FDD-84DF-8994A92E06D3}" type="presOf" srcId="{6F469054-9CDA-4F65-A2AB-7948C4562D95}" destId="{7EB7D43E-2826-43F9-A34F-91E768B271C2}" srcOrd="1" destOrd="0" presId="urn:microsoft.com/office/officeart/2005/8/layout/radial1"/>
    <dgm:cxn modelId="{951819E1-1B51-4D14-BBD6-79C64C6F5053}" type="presOf" srcId="{503EC661-6DCE-466C-96B0-02F5B3352EB4}" destId="{664431F3-6603-4F00-B381-6DDD7315B1CE}" srcOrd="0" destOrd="0" presId="urn:microsoft.com/office/officeart/2005/8/layout/radial1"/>
    <dgm:cxn modelId="{EDBDBB58-D7CB-4EDD-B46A-6112B2C9796A}" type="presOf" srcId="{0D4ED0BB-7616-44B5-AD4D-021CAAC3E564}" destId="{F8B9A712-1043-4964-B57A-954EF822930D}" srcOrd="0" destOrd="0" presId="urn:microsoft.com/office/officeart/2005/8/layout/radial1"/>
    <dgm:cxn modelId="{ABFFFECB-6E4B-4D91-99BF-23E26A7DB0EE}" type="presOf" srcId="{60323535-328A-46B4-B64C-7E9018A71963}" destId="{8101C806-25A9-49F3-A6C9-2295AA43239B}" srcOrd="1" destOrd="0" presId="urn:microsoft.com/office/officeart/2005/8/layout/radial1"/>
    <dgm:cxn modelId="{E19713F7-EC29-4515-8678-F93E877DB135}" type="presOf" srcId="{7EC4403D-7418-4063-91B4-F359F252420B}" destId="{0EBABA20-CC59-413A-B444-76BAEDD64EB3}" srcOrd="0" destOrd="0" presId="urn:microsoft.com/office/officeart/2005/8/layout/radial1"/>
    <dgm:cxn modelId="{2DB7189E-4411-4D9F-9A0E-47654C322B10}" srcId="{503EC661-6DCE-466C-96B0-02F5B3352EB4}" destId="{847FAB86-0FBD-453D-8304-F98C10CC141F}" srcOrd="5" destOrd="0" parTransId="{083CF330-C7E3-4C98-9F09-6352F8A7B243}" sibTransId="{D1B033BF-AB39-4238-8A45-1DD0044E003C}"/>
    <dgm:cxn modelId="{F0B97F21-2060-4BDC-B411-806816AA7644}" type="presOf" srcId="{4EEAE8D7-7E5D-4F10-B997-14C45FBC93CF}" destId="{5F31CFDC-E769-4182-9B49-E4E946C6F163}" srcOrd="1" destOrd="0" presId="urn:microsoft.com/office/officeart/2005/8/layout/radial1"/>
    <dgm:cxn modelId="{84C9F87D-AC43-481E-A952-FB41744C8B42}" type="presOf" srcId="{18E005F8-0BC9-42A9-931D-52B6D11C3901}" destId="{375E2204-B64F-4DC6-905B-18F006E01B93}" srcOrd="0" destOrd="0" presId="urn:microsoft.com/office/officeart/2005/8/layout/radial1"/>
    <dgm:cxn modelId="{0A6FDE91-D2E7-476B-996F-E8308B56E40D}" type="presOf" srcId="{C0D92908-47F4-4844-83D6-5A6423F0F02C}" destId="{4100535C-66C2-413D-86AC-74005762B308}" srcOrd="0" destOrd="0" presId="urn:microsoft.com/office/officeart/2005/8/layout/radial1"/>
    <dgm:cxn modelId="{B98C3F52-B517-46CC-9E74-E2BD6E5BDDE1}" type="presOf" srcId="{847FAB86-0FBD-453D-8304-F98C10CC141F}" destId="{AABE5762-A6B3-42D8-94E7-B8045DC3C0C1}" srcOrd="0" destOrd="0" presId="urn:microsoft.com/office/officeart/2005/8/layout/radial1"/>
    <dgm:cxn modelId="{686A34F4-C9D8-42A5-889F-241C6063AE94}" type="presOf" srcId="{60323535-328A-46B4-B64C-7E9018A71963}" destId="{65834A47-BC16-4B75-B2CA-79941E99FFFC}" srcOrd="0" destOrd="0" presId="urn:microsoft.com/office/officeart/2005/8/layout/radial1"/>
    <dgm:cxn modelId="{C090B8D6-A9EE-4C1E-8C55-E3E6D02571F2}" type="presOf" srcId="{2BA5EDB6-26DD-4C0E-8705-3228AD02276F}" destId="{6600FCCC-66C9-4953-9EF0-D992BA6D4558}" srcOrd="0" destOrd="0" presId="urn:microsoft.com/office/officeart/2005/8/layout/radial1"/>
    <dgm:cxn modelId="{87F26887-0221-424E-A331-EFCAF9E7892A}" type="presOf" srcId="{C0D92908-47F4-4844-83D6-5A6423F0F02C}" destId="{B76128F1-2400-4448-A33C-1AC101CDB8B4}" srcOrd="1" destOrd="0" presId="urn:microsoft.com/office/officeart/2005/8/layout/radial1"/>
    <dgm:cxn modelId="{F11BD2E5-0925-45A0-ACEC-4CD895198CA7}" type="presOf" srcId="{083CF330-C7E3-4C98-9F09-6352F8A7B243}" destId="{CDA6F4AD-5161-4357-BDB7-3EE0A4E9B7B7}" srcOrd="0" destOrd="0" presId="urn:microsoft.com/office/officeart/2005/8/layout/radial1"/>
    <dgm:cxn modelId="{DE7E0EA1-CF98-4BCB-A827-DC520445775A}" srcId="{503EC661-6DCE-466C-96B0-02F5B3352EB4}" destId="{3CE75A00-F69B-429A-B4A9-1579128DA337}" srcOrd="1" destOrd="0" parTransId="{C0D92908-47F4-4844-83D6-5A6423F0F02C}" sibTransId="{A11131A4-4DF7-470F-BF4E-FEB5283C4BDB}"/>
    <dgm:cxn modelId="{9A7E756A-6013-45E9-9D62-8519B50DA06A}" type="presOf" srcId="{3CE75A00-F69B-429A-B4A9-1579128DA337}" destId="{1E3D7798-CF9C-4CB0-969A-CE22C3800670}" srcOrd="0" destOrd="0" presId="urn:microsoft.com/office/officeart/2005/8/layout/radial1"/>
    <dgm:cxn modelId="{785F2974-E5EA-4128-8514-2799C2DD2A7A}" type="presOf" srcId="{2BA5EDB6-26DD-4C0E-8705-3228AD02276F}" destId="{1BE89486-17B8-4C32-8EED-CE7E93CAE696}" srcOrd="1" destOrd="0" presId="urn:microsoft.com/office/officeart/2005/8/layout/radial1"/>
    <dgm:cxn modelId="{C34742A5-6DEF-40F1-9189-156E90039255}" type="presOf" srcId="{21404D87-2000-46DF-AD65-4A1948F22AB3}" destId="{89284A99-D766-40FF-AEC4-CCAF7DD267D5}" srcOrd="0" destOrd="0" presId="urn:microsoft.com/office/officeart/2005/8/layout/radial1"/>
    <dgm:cxn modelId="{70CEFBF3-D054-41CF-B4AC-23323D0319DE}" type="presOf" srcId="{5038F9B5-CADB-43D2-A171-36C90DDC8782}" destId="{46EFA28B-5CE3-4880-9F2D-23340F2D9D78}" srcOrd="0" destOrd="0" presId="urn:microsoft.com/office/officeart/2005/8/layout/radial1"/>
    <dgm:cxn modelId="{3CE3A16E-4A21-44E8-B738-28057AD52844}" srcId="{503EC661-6DCE-466C-96B0-02F5B3352EB4}" destId="{3FC25811-5904-48AA-AB8B-ADBFD1E2D390}" srcOrd="3" destOrd="0" parTransId="{4EEAE8D7-7E5D-4F10-B997-14C45FBC93CF}" sibTransId="{F76CD25F-4659-424A-B8EC-346316D07B35}"/>
    <dgm:cxn modelId="{99946014-01C9-4AB6-A198-03CE9B8FD289}" srcId="{503EC661-6DCE-466C-96B0-02F5B3352EB4}" destId="{9F82F24E-5825-424B-BBD9-258828E2378E}" srcOrd="2" destOrd="0" parTransId="{6F469054-9CDA-4F65-A2AB-7948C4562D95}" sibTransId="{94079FF6-D7AB-4EFC-8BC9-0155A50FC55E}"/>
    <dgm:cxn modelId="{06CA61FB-A6FE-4811-B5FF-E48D00D5958F}" type="presOf" srcId="{083CF330-C7E3-4C98-9F09-6352F8A7B243}" destId="{69879A1E-222E-478D-9A38-C10C2FB1128A}" srcOrd="1" destOrd="0" presId="urn:microsoft.com/office/officeart/2005/8/layout/radial1"/>
    <dgm:cxn modelId="{8B067F47-D6B3-4F12-B157-028ED10AC6D4}" srcId="{503EC661-6DCE-466C-96B0-02F5B3352EB4}" destId="{7EC4403D-7418-4063-91B4-F359F252420B}" srcOrd="0" destOrd="0" parTransId="{60323535-328A-46B4-B64C-7E9018A71963}" sibTransId="{C1BA1317-D1BC-426D-BEBD-41C78D11BA4C}"/>
    <dgm:cxn modelId="{F1F940FE-DEF9-4533-9BD3-B2777094B0E8}" type="presOf" srcId="{4EEAE8D7-7E5D-4F10-B997-14C45FBC93CF}" destId="{F0DCB540-0D56-4665-907F-1521F9AD632A}" srcOrd="0" destOrd="0" presId="urn:microsoft.com/office/officeart/2005/8/layout/radial1"/>
    <dgm:cxn modelId="{5FCD6B30-F062-4555-8B4F-7A33AED04CE5}" srcId="{503EC661-6DCE-466C-96B0-02F5B3352EB4}" destId="{18E005F8-0BC9-42A9-931D-52B6D11C3901}" srcOrd="6" destOrd="0" parTransId="{0D4ED0BB-7616-44B5-AD4D-021CAAC3E564}" sibTransId="{1C978F88-C4A3-4BB3-A373-7CB0B8C605AE}"/>
    <dgm:cxn modelId="{48932FA2-CF8A-48D5-922D-A6F95F3DE925}" type="presOf" srcId="{6F469054-9CDA-4F65-A2AB-7948C4562D95}" destId="{AA3DB25E-4084-473B-9A87-034F42726283}" srcOrd="0" destOrd="0" presId="urn:microsoft.com/office/officeart/2005/8/layout/radial1"/>
    <dgm:cxn modelId="{08B70C5B-D052-4F99-8061-E31B7B607DFF}" srcId="{21404D87-2000-46DF-AD65-4A1948F22AB3}" destId="{503EC661-6DCE-466C-96B0-02F5B3352EB4}" srcOrd="0" destOrd="0" parTransId="{50A74FAC-1A28-4EB9-B57D-FCE614A99E21}" sibTransId="{587B0572-D65B-4291-8D92-A176EBA0ED36}"/>
    <dgm:cxn modelId="{72F4EBDE-E76E-4674-ACE0-12532964A95F}" type="presOf" srcId="{3FC25811-5904-48AA-AB8B-ADBFD1E2D390}" destId="{4E68AAB9-B6C4-4657-AD95-99045A65AAFF}" srcOrd="0" destOrd="0" presId="urn:microsoft.com/office/officeart/2005/8/layout/radial1"/>
    <dgm:cxn modelId="{5BA225A6-0370-45DF-918C-E23EC64F8EE2}" srcId="{503EC661-6DCE-466C-96B0-02F5B3352EB4}" destId="{5038F9B5-CADB-43D2-A171-36C90DDC8782}" srcOrd="4" destOrd="0" parTransId="{2BA5EDB6-26DD-4C0E-8705-3228AD02276F}" sibTransId="{8AA53068-8026-4F5D-A83F-B42E77352427}"/>
    <dgm:cxn modelId="{4042723E-7623-421A-9BB5-E088E2A9E01C}" type="presOf" srcId="{9F82F24E-5825-424B-BBD9-258828E2378E}" destId="{E1371789-7819-4BB1-BAAF-697E4FDF89BE}" srcOrd="0" destOrd="0" presId="urn:microsoft.com/office/officeart/2005/8/layout/radial1"/>
    <dgm:cxn modelId="{6A93ED5B-768C-4A17-BA22-9505FFD14F4E}" type="presParOf" srcId="{89284A99-D766-40FF-AEC4-CCAF7DD267D5}" destId="{664431F3-6603-4F00-B381-6DDD7315B1CE}" srcOrd="0" destOrd="0" presId="urn:microsoft.com/office/officeart/2005/8/layout/radial1"/>
    <dgm:cxn modelId="{3005AC6C-6B54-4ACF-9557-8B9ADCF22216}" type="presParOf" srcId="{89284A99-D766-40FF-AEC4-CCAF7DD267D5}" destId="{65834A47-BC16-4B75-B2CA-79941E99FFFC}" srcOrd="1" destOrd="0" presId="urn:microsoft.com/office/officeart/2005/8/layout/radial1"/>
    <dgm:cxn modelId="{B03567E2-031F-47CA-8631-4316F8FB5058}" type="presParOf" srcId="{65834A47-BC16-4B75-B2CA-79941E99FFFC}" destId="{8101C806-25A9-49F3-A6C9-2295AA43239B}" srcOrd="0" destOrd="0" presId="urn:microsoft.com/office/officeart/2005/8/layout/radial1"/>
    <dgm:cxn modelId="{72EF9772-CC31-47D8-97CF-D3363E6D3A14}" type="presParOf" srcId="{89284A99-D766-40FF-AEC4-CCAF7DD267D5}" destId="{0EBABA20-CC59-413A-B444-76BAEDD64EB3}" srcOrd="2" destOrd="0" presId="urn:microsoft.com/office/officeart/2005/8/layout/radial1"/>
    <dgm:cxn modelId="{4CFDCF6A-8425-4FBB-90F5-FA55849485D6}" type="presParOf" srcId="{89284A99-D766-40FF-AEC4-CCAF7DD267D5}" destId="{4100535C-66C2-413D-86AC-74005762B308}" srcOrd="3" destOrd="0" presId="urn:microsoft.com/office/officeart/2005/8/layout/radial1"/>
    <dgm:cxn modelId="{3D1B5789-2E49-40A8-ADAD-5EFD06A32AF5}" type="presParOf" srcId="{4100535C-66C2-413D-86AC-74005762B308}" destId="{B76128F1-2400-4448-A33C-1AC101CDB8B4}" srcOrd="0" destOrd="0" presId="urn:microsoft.com/office/officeart/2005/8/layout/radial1"/>
    <dgm:cxn modelId="{DBAF9988-2AFC-450E-A6AB-E224736FED3A}" type="presParOf" srcId="{89284A99-D766-40FF-AEC4-CCAF7DD267D5}" destId="{1E3D7798-CF9C-4CB0-969A-CE22C3800670}" srcOrd="4" destOrd="0" presId="urn:microsoft.com/office/officeart/2005/8/layout/radial1"/>
    <dgm:cxn modelId="{4D759CD5-28AD-4C72-A665-0641510CE958}" type="presParOf" srcId="{89284A99-D766-40FF-AEC4-CCAF7DD267D5}" destId="{AA3DB25E-4084-473B-9A87-034F42726283}" srcOrd="5" destOrd="0" presId="urn:microsoft.com/office/officeart/2005/8/layout/radial1"/>
    <dgm:cxn modelId="{C79C0ACB-21B2-44B9-AAAD-B763CE5CA9BB}" type="presParOf" srcId="{AA3DB25E-4084-473B-9A87-034F42726283}" destId="{7EB7D43E-2826-43F9-A34F-91E768B271C2}" srcOrd="0" destOrd="0" presId="urn:microsoft.com/office/officeart/2005/8/layout/radial1"/>
    <dgm:cxn modelId="{1FAAE92A-5CF0-4A7D-BBEF-A1DD57B157C7}" type="presParOf" srcId="{89284A99-D766-40FF-AEC4-CCAF7DD267D5}" destId="{E1371789-7819-4BB1-BAAF-697E4FDF89BE}" srcOrd="6" destOrd="0" presId="urn:microsoft.com/office/officeart/2005/8/layout/radial1"/>
    <dgm:cxn modelId="{F2B1FC94-862E-4B42-88BA-7E266B8EC408}" type="presParOf" srcId="{89284A99-D766-40FF-AEC4-CCAF7DD267D5}" destId="{F0DCB540-0D56-4665-907F-1521F9AD632A}" srcOrd="7" destOrd="0" presId="urn:microsoft.com/office/officeart/2005/8/layout/radial1"/>
    <dgm:cxn modelId="{34438355-FBF8-40F9-8457-E481FF818F43}" type="presParOf" srcId="{F0DCB540-0D56-4665-907F-1521F9AD632A}" destId="{5F31CFDC-E769-4182-9B49-E4E946C6F163}" srcOrd="0" destOrd="0" presId="urn:microsoft.com/office/officeart/2005/8/layout/radial1"/>
    <dgm:cxn modelId="{B3800676-954A-4806-BB36-1F3BE4099AC8}" type="presParOf" srcId="{89284A99-D766-40FF-AEC4-CCAF7DD267D5}" destId="{4E68AAB9-B6C4-4657-AD95-99045A65AAFF}" srcOrd="8" destOrd="0" presId="urn:microsoft.com/office/officeart/2005/8/layout/radial1"/>
    <dgm:cxn modelId="{2DEBA011-62B9-4A82-85F0-F4937C91B2CA}" type="presParOf" srcId="{89284A99-D766-40FF-AEC4-CCAF7DD267D5}" destId="{6600FCCC-66C9-4953-9EF0-D992BA6D4558}" srcOrd="9" destOrd="0" presId="urn:microsoft.com/office/officeart/2005/8/layout/radial1"/>
    <dgm:cxn modelId="{2795F090-D5A0-4D7A-8D80-A353B98C8FD7}" type="presParOf" srcId="{6600FCCC-66C9-4953-9EF0-D992BA6D4558}" destId="{1BE89486-17B8-4C32-8EED-CE7E93CAE696}" srcOrd="0" destOrd="0" presId="urn:microsoft.com/office/officeart/2005/8/layout/radial1"/>
    <dgm:cxn modelId="{8D1BAF35-6286-414B-BC5A-31BEDE3E637F}" type="presParOf" srcId="{89284A99-D766-40FF-AEC4-CCAF7DD267D5}" destId="{46EFA28B-5CE3-4880-9F2D-23340F2D9D78}" srcOrd="10" destOrd="0" presId="urn:microsoft.com/office/officeart/2005/8/layout/radial1"/>
    <dgm:cxn modelId="{2E70E5C4-89C8-40D0-AEF3-A3BA960CDEFB}" type="presParOf" srcId="{89284A99-D766-40FF-AEC4-CCAF7DD267D5}" destId="{CDA6F4AD-5161-4357-BDB7-3EE0A4E9B7B7}" srcOrd="11" destOrd="0" presId="urn:microsoft.com/office/officeart/2005/8/layout/radial1"/>
    <dgm:cxn modelId="{F3BCA7BB-6F14-4474-AAEB-B63123B20C85}" type="presParOf" srcId="{CDA6F4AD-5161-4357-BDB7-3EE0A4E9B7B7}" destId="{69879A1E-222E-478D-9A38-C10C2FB1128A}" srcOrd="0" destOrd="0" presId="urn:microsoft.com/office/officeart/2005/8/layout/radial1"/>
    <dgm:cxn modelId="{2CD78373-3503-4B0C-B165-B2E93FF865F8}" type="presParOf" srcId="{89284A99-D766-40FF-AEC4-CCAF7DD267D5}" destId="{AABE5762-A6B3-42D8-94E7-B8045DC3C0C1}" srcOrd="12" destOrd="0" presId="urn:microsoft.com/office/officeart/2005/8/layout/radial1"/>
    <dgm:cxn modelId="{3864F343-7021-4255-8EB5-06A5DD93421C}" type="presParOf" srcId="{89284A99-D766-40FF-AEC4-CCAF7DD267D5}" destId="{F8B9A712-1043-4964-B57A-954EF822930D}" srcOrd="13" destOrd="0" presId="urn:microsoft.com/office/officeart/2005/8/layout/radial1"/>
    <dgm:cxn modelId="{D9A40FC9-2564-4DC2-98D0-6F0F7FCB603E}" type="presParOf" srcId="{F8B9A712-1043-4964-B57A-954EF822930D}" destId="{FA04D977-5C3A-4EDD-AB2B-5C66DCE9CA7A}" srcOrd="0" destOrd="0" presId="urn:microsoft.com/office/officeart/2005/8/layout/radial1"/>
    <dgm:cxn modelId="{8E36EE09-EC61-41A6-9FB6-E4B829D07054}" type="presParOf" srcId="{89284A99-D766-40FF-AEC4-CCAF7DD267D5}" destId="{375E2204-B64F-4DC6-905B-18F006E01B93}" srcOrd="14"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591AAE2-AD36-4BE2-8929-2CE4DD344C88}" type="doc">
      <dgm:prSet loTypeId="urn:microsoft.com/office/officeart/2005/8/layout/funnel1" loCatId="relationship" qsTypeId="urn:microsoft.com/office/officeart/2005/8/quickstyle/simple1" qsCatId="simple" csTypeId="urn:microsoft.com/office/officeart/2005/8/colors/accent3_1" csCatId="accent3" phldr="1"/>
      <dgm:spPr/>
      <dgm:t>
        <a:bodyPr/>
        <a:lstStyle/>
        <a:p>
          <a:endParaRPr lang="en-US"/>
        </a:p>
      </dgm:t>
    </dgm:pt>
    <dgm:pt modelId="{850AAD1F-200E-4B15-8D67-350CFBDE17FF}">
      <dgm:prSet phldrT="[Text]" custT="1"/>
      <dgm:spPr/>
      <dgm:t>
        <a:bodyPr/>
        <a:lstStyle/>
        <a:p>
          <a:r>
            <a:rPr lang="en-US" sz="1600" dirty="0" smtClean="0"/>
            <a:t>The goal</a:t>
          </a:r>
          <a:endParaRPr lang="en-US" sz="1600" dirty="0"/>
        </a:p>
      </dgm:t>
    </dgm:pt>
    <dgm:pt modelId="{B03942F8-8850-4FCA-9485-EAB0AFA468EF}" type="parTrans" cxnId="{296E131D-EF68-4EC7-B37E-8A8C6F51694B}">
      <dgm:prSet/>
      <dgm:spPr/>
      <dgm:t>
        <a:bodyPr/>
        <a:lstStyle/>
        <a:p>
          <a:endParaRPr lang="en-US"/>
        </a:p>
      </dgm:t>
    </dgm:pt>
    <dgm:pt modelId="{2120ADCE-09FB-4A09-9F4C-BE707E723348}" type="sibTrans" cxnId="{296E131D-EF68-4EC7-B37E-8A8C6F51694B}">
      <dgm:prSet/>
      <dgm:spPr/>
      <dgm:t>
        <a:bodyPr/>
        <a:lstStyle/>
        <a:p>
          <a:endParaRPr lang="en-US"/>
        </a:p>
      </dgm:t>
    </dgm:pt>
    <dgm:pt modelId="{235BBA30-A979-43F7-8319-FCA90121B6CE}">
      <dgm:prSet phldrT="[Text]" custT="1"/>
      <dgm:spPr/>
      <dgm:t>
        <a:bodyPr/>
        <a:lstStyle/>
        <a:p>
          <a:r>
            <a:rPr lang="en-US" sz="1400" dirty="0" smtClean="0"/>
            <a:t>Discern relevant constraints</a:t>
          </a:r>
          <a:endParaRPr lang="en-US" sz="1400" dirty="0"/>
        </a:p>
      </dgm:t>
    </dgm:pt>
    <dgm:pt modelId="{2C9A3435-EFA7-4571-BD65-3E18DEA457C6}" type="parTrans" cxnId="{7E3E96BC-D773-40D3-A395-C60EA9EA2D57}">
      <dgm:prSet/>
      <dgm:spPr/>
      <dgm:t>
        <a:bodyPr/>
        <a:lstStyle/>
        <a:p>
          <a:endParaRPr lang="en-US"/>
        </a:p>
      </dgm:t>
    </dgm:pt>
    <dgm:pt modelId="{0F0D8DED-1702-4095-9C70-5437195B9DFD}" type="sibTrans" cxnId="{7E3E96BC-D773-40D3-A395-C60EA9EA2D57}">
      <dgm:prSet/>
      <dgm:spPr/>
      <dgm:t>
        <a:bodyPr/>
        <a:lstStyle/>
        <a:p>
          <a:endParaRPr lang="en-US"/>
        </a:p>
      </dgm:t>
    </dgm:pt>
    <dgm:pt modelId="{1E705408-E8DD-4AFB-A114-B84FFCF8C1BB}">
      <dgm:prSet phldrT="[Text]" custT="1"/>
      <dgm:spPr/>
      <dgm:t>
        <a:bodyPr/>
        <a:lstStyle/>
        <a:p>
          <a:r>
            <a:rPr lang="en-US" sz="1600" dirty="0" smtClean="0"/>
            <a:t>Modify/ integrate</a:t>
          </a:r>
          <a:endParaRPr lang="en-US" sz="1600" dirty="0"/>
        </a:p>
      </dgm:t>
    </dgm:pt>
    <dgm:pt modelId="{C7AFBE5B-2ECC-4282-A00D-5FB4F8953FBB}" type="parTrans" cxnId="{574C047A-AC5C-47F7-BC30-FCA61B0A9278}">
      <dgm:prSet/>
      <dgm:spPr/>
      <dgm:t>
        <a:bodyPr/>
        <a:lstStyle/>
        <a:p>
          <a:endParaRPr lang="en-US"/>
        </a:p>
      </dgm:t>
    </dgm:pt>
    <dgm:pt modelId="{8AE1B94E-FE99-4064-9439-1E36C888F1A8}" type="sibTrans" cxnId="{574C047A-AC5C-47F7-BC30-FCA61B0A9278}">
      <dgm:prSet/>
      <dgm:spPr/>
      <dgm:t>
        <a:bodyPr/>
        <a:lstStyle/>
        <a:p>
          <a:endParaRPr lang="en-US"/>
        </a:p>
      </dgm:t>
    </dgm:pt>
    <dgm:pt modelId="{815FFB38-8E69-41A0-A66D-AC1F6464B90C}">
      <dgm:prSet phldrT="[Text]"/>
      <dgm:spPr/>
      <dgm:t>
        <a:bodyPr/>
        <a:lstStyle/>
        <a:p>
          <a:r>
            <a:rPr lang="en-US" dirty="0" smtClean="0"/>
            <a:t>Enables solution</a:t>
          </a:r>
          <a:endParaRPr lang="en-US" dirty="0"/>
        </a:p>
      </dgm:t>
    </dgm:pt>
    <dgm:pt modelId="{FEFFF3CA-444A-4FFB-B47A-A85E0E4DBDC1}" type="sibTrans" cxnId="{7169775E-90CA-425D-AC5A-E625F3EB9A3F}">
      <dgm:prSet/>
      <dgm:spPr/>
      <dgm:t>
        <a:bodyPr/>
        <a:lstStyle/>
        <a:p>
          <a:endParaRPr lang="en-US"/>
        </a:p>
      </dgm:t>
    </dgm:pt>
    <dgm:pt modelId="{F32A1F2B-D170-4297-AFD2-2B7F93E54FFF}" type="parTrans" cxnId="{7169775E-90CA-425D-AC5A-E625F3EB9A3F}">
      <dgm:prSet/>
      <dgm:spPr/>
      <dgm:t>
        <a:bodyPr/>
        <a:lstStyle/>
        <a:p>
          <a:endParaRPr lang="en-US"/>
        </a:p>
      </dgm:t>
    </dgm:pt>
    <dgm:pt modelId="{0847B26D-4DD0-42FB-BA84-CD3F8CF2BF56}" type="pres">
      <dgm:prSet presAssocID="{B591AAE2-AD36-4BE2-8929-2CE4DD344C88}" presName="Name0" presStyleCnt="0">
        <dgm:presLayoutVars>
          <dgm:chMax val="4"/>
          <dgm:resizeHandles val="exact"/>
        </dgm:presLayoutVars>
      </dgm:prSet>
      <dgm:spPr/>
      <dgm:t>
        <a:bodyPr/>
        <a:lstStyle/>
        <a:p>
          <a:endParaRPr lang="en-US"/>
        </a:p>
      </dgm:t>
    </dgm:pt>
    <dgm:pt modelId="{3EED9587-78EA-40EF-AC43-8F98BC378738}" type="pres">
      <dgm:prSet presAssocID="{B591AAE2-AD36-4BE2-8929-2CE4DD344C88}" presName="ellipse" presStyleLbl="trBgShp" presStyleIdx="0" presStyleCnt="1"/>
      <dgm:spPr/>
      <dgm:t>
        <a:bodyPr/>
        <a:lstStyle/>
        <a:p>
          <a:endParaRPr lang="en-US"/>
        </a:p>
      </dgm:t>
    </dgm:pt>
    <dgm:pt modelId="{B47D3985-C00D-42D1-8A2B-1D452A3191E9}" type="pres">
      <dgm:prSet presAssocID="{B591AAE2-AD36-4BE2-8929-2CE4DD344C88}" presName="arrow1" presStyleLbl="fgShp" presStyleIdx="0" presStyleCnt="1"/>
      <dgm:spPr/>
      <dgm:t>
        <a:bodyPr/>
        <a:lstStyle/>
        <a:p>
          <a:endParaRPr lang="en-US"/>
        </a:p>
      </dgm:t>
    </dgm:pt>
    <dgm:pt modelId="{5869A659-FC89-46FF-9124-28218DF8F9FB}" type="pres">
      <dgm:prSet presAssocID="{B591AAE2-AD36-4BE2-8929-2CE4DD344C88}" presName="rectangle" presStyleLbl="revTx" presStyleIdx="0" presStyleCnt="1">
        <dgm:presLayoutVars>
          <dgm:bulletEnabled val="1"/>
        </dgm:presLayoutVars>
      </dgm:prSet>
      <dgm:spPr/>
      <dgm:t>
        <a:bodyPr/>
        <a:lstStyle/>
        <a:p>
          <a:endParaRPr lang="en-US"/>
        </a:p>
      </dgm:t>
    </dgm:pt>
    <dgm:pt modelId="{0F54118A-A58F-49BA-A10A-27111C60787C}" type="pres">
      <dgm:prSet presAssocID="{235BBA30-A979-43F7-8319-FCA90121B6CE}" presName="item1" presStyleLbl="node1" presStyleIdx="0" presStyleCnt="3">
        <dgm:presLayoutVars>
          <dgm:bulletEnabled val="1"/>
        </dgm:presLayoutVars>
      </dgm:prSet>
      <dgm:spPr/>
      <dgm:t>
        <a:bodyPr/>
        <a:lstStyle/>
        <a:p>
          <a:endParaRPr lang="en-US"/>
        </a:p>
      </dgm:t>
    </dgm:pt>
    <dgm:pt modelId="{86093553-2151-467F-BA0D-0E6F3CDE1725}" type="pres">
      <dgm:prSet presAssocID="{1E705408-E8DD-4AFB-A114-B84FFCF8C1BB}" presName="item2" presStyleLbl="node1" presStyleIdx="1" presStyleCnt="3" custScaleX="146530">
        <dgm:presLayoutVars>
          <dgm:bulletEnabled val="1"/>
        </dgm:presLayoutVars>
      </dgm:prSet>
      <dgm:spPr/>
      <dgm:t>
        <a:bodyPr/>
        <a:lstStyle/>
        <a:p>
          <a:endParaRPr lang="en-US"/>
        </a:p>
      </dgm:t>
    </dgm:pt>
    <dgm:pt modelId="{3099251C-2C19-4908-B77C-D7F4833852D5}" type="pres">
      <dgm:prSet presAssocID="{815FFB38-8E69-41A0-A66D-AC1F6464B90C}" presName="item3" presStyleLbl="node1" presStyleIdx="2" presStyleCnt="3">
        <dgm:presLayoutVars>
          <dgm:bulletEnabled val="1"/>
        </dgm:presLayoutVars>
      </dgm:prSet>
      <dgm:spPr/>
      <dgm:t>
        <a:bodyPr/>
        <a:lstStyle/>
        <a:p>
          <a:endParaRPr lang="en-US"/>
        </a:p>
      </dgm:t>
    </dgm:pt>
    <dgm:pt modelId="{DF38DBB1-5556-4260-B705-EEE8E31EFA4E}" type="pres">
      <dgm:prSet presAssocID="{B591AAE2-AD36-4BE2-8929-2CE4DD344C88}" presName="funnel" presStyleLbl="trAlignAcc1" presStyleIdx="0" presStyleCnt="1"/>
      <dgm:spPr/>
      <dgm:t>
        <a:bodyPr/>
        <a:lstStyle/>
        <a:p>
          <a:endParaRPr lang="en-US"/>
        </a:p>
      </dgm:t>
    </dgm:pt>
  </dgm:ptLst>
  <dgm:cxnLst>
    <dgm:cxn modelId="{37161637-CDBB-4786-A8D4-607A1004D7E4}" type="presOf" srcId="{B591AAE2-AD36-4BE2-8929-2CE4DD344C88}" destId="{0847B26D-4DD0-42FB-BA84-CD3F8CF2BF56}" srcOrd="0" destOrd="0" presId="urn:microsoft.com/office/officeart/2005/8/layout/funnel1"/>
    <dgm:cxn modelId="{574C047A-AC5C-47F7-BC30-FCA61B0A9278}" srcId="{B591AAE2-AD36-4BE2-8929-2CE4DD344C88}" destId="{1E705408-E8DD-4AFB-A114-B84FFCF8C1BB}" srcOrd="2" destOrd="0" parTransId="{C7AFBE5B-2ECC-4282-A00D-5FB4F8953FBB}" sibTransId="{8AE1B94E-FE99-4064-9439-1E36C888F1A8}"/>
    <dgm:cxn modelId="{F70C1A1C-3F4D-40D1-9039-0BE5A2D0BF50}" type="presOf" srcId="{235BBA30-A979-43F7-8319-FCA90121B6CE}" destId="{86093553-2151-467F-BA0D-0E6F3CDE1725}" srcOrd="0" destOrd="0" presId="urn:microsoft.com/office/officeart/2005/8/layout/funnel1"/>
    <dgm:cxn modelId="{7169775E-90CA-425D-AC5A-E625F3EB9A3F}" srcId="{B591AAE2-AD36-4BE2-8929-2CE4DD344C88}" destId="{815FFB38-8E69-41A0-A66D-AC1F6464B90C}" srcOrd="3" destOrd="0" parTransId="{F32A1F2B-D170-4297-AFD2-2B7F93E54FFF}" sibTransId="{FEFFF3CA-444A-4FFB-B47A-A85E0E4DBDC1}"/>
    <dgm:cxn modelId="{4FF5F44C-FD26-48AB-A4B7-8FB11166EF60}" type="presOf" srcId="{815FFB38-8E69-41A0-A66D-AC1F6464B90C}" destId="{5869A659-FC89-46FF-9124-28218DF8F9FB}" srcOrd="0" destOrd="0" presId="urn:microsoft.com/office/officeart/2005/8/layout/funnel1"/>
    <dgm:cxn modelId="{7FFCFE7A-3654-4A27-97F1-DBA33DB0B4E1}" type="presOf" srcId="{1E705408-E8DD-4AFB-A114-B84FFCF8C1BB}" destId="{0F54118A-A58F-49BA-A10A-27111C60787C}" srcOrd="0" destOrd="0" presId="urn:microsoft.com/office/officeart/2005/8/layout/funnel1"/>
    <dgm:cxn modelId="{A9886114-5387-47D9-B69B-85E411205EF0}" type="presOf" srcId="{850AAD1F-200E-4B15-8D67-350CFBDE17FF}" destId="{3099251C-2C19-4908-B77C-D7F4833852D5}" srcOrd="0" destOrd="0" presId="urn:microsoft.com/office/officeart/2005/8/layout/funnel1"/>
    <dgm:cxn modelId="{296E131D-EF68-4EC7-B37E-8A8C6F51694B}" srcId="{B591AAE2-AD36-4BE2-8929-2CE4DD344C88}" destId="{850AAD1F-200E-4B15-8D67-350CFBDE17FF}" srcOrd="0" destOrd="0" parTransId="{B03942F8-8850-4FCA-9485-EAB0AFA468EF}" sibTransId="{2120ADCE-09FB-4A09-9F4C-BE707E723348}"/>
    <dgm:cxn modelId="{7E3E96BC-D773-40D3-A395-C60EA9EA2D57}" srcId="{B591AAE2-AD36-4BE2-8929-2CE4DD344C88}" destId="{235BBA30-A979-43F7-8319-FCA90121B6CE}" srcOrd="1" destOrd="0" parTransId="{2C9A3435-EFA7-4571-BD65-3E18DEA457C6}" sibTransId="{0F0D8DED-1702-4095-9C70-5437195B9DFD}"/>
    <dgm:cxn modelId="{716266A9-4226-4BC5-997C-8E0560375FC1}" type="presParOf" srcId="{0847B26D-4DD0-42FB-BA84-CD3F8CF2BF56}" destId="{3EED9587-78EA-40EF-AC43-8F98BC378738}" srcOrd="0" destOrd="0" presId="urn:microsoft.com/office/officeart/2005/8/layout/funnel1"/>
    <dgm:cxn modelId="{BF30A654-AED6-4A9B-A82E-6984F31009D3}" type="presParOf" srcId="{0847B26D-4DD0-42FB-BA84-CD3F8CF2BF56}" destId="{B47D3985-C00D-42D1-8A2B-1D452A3191E9}" srcOrd="1" destOrd="0" presId="urn:microsoft.com/office/officeart/2005/8/layout/funnel1"/>
    <dgm:cxn modelId="{79A2535D-111C-431C-A295-01253B41DFEA}" type="presParOf" srcId="{0847B26D-4DD0-42FB-BA84-CD3F8CF2BF56}" destId="{5869A659-FC89-46FF-9124-28218DF8F9FB}" srcOrd="2" destOrd="0" presId="urn:microsoft.com/office/officeart/2005/8/layout/funnel1"/>
    <dgm:cxn modelId="{8488C4C9-7304-4DBE-A868-D072358E502B}" type="presParOf" srcId="{0847B26D-4DD0-42FB-BA84-CD3F8CF2BF56}" destId="{0F54118A-A58F-49BA-A10A-27111C60787C}" srcOrd="3" destOrd="0" presId="urn:microsoft.com/office/officeart/2005/8/layout/funnel1"/>
    <dgm:cxn modelId="{30FF9FB9-EEC2-414E-9FC5-2CFEF76AD206}" type="presParOf" srcId="{0847B26D-4DD0-42FB-BA84-CD3F8CF2BF56}" destId="{86093553-2151-467F-BA0D-0E6F3CDE1725}" srcOrd="4" destOrd="0" presId="urn:microsoft.com/office/officeart/2005/8/layout/funnel1"/>
    <dgm:cxn modelId="{DF7A6500-FF6E-4CD7-ADE2-B7EB989722DD}" type="presParOf" srcId="{0847B26D-4DD0-42FB-BA84-CD3F8CF2BF56}" destId="{3099251C-2C19-4908-B77C-D7F4833852D5}" srcOrd="5" destOrd="0" presId="urn:microsoft.com/office/officeart/2005/8/layout/funnel1"/>
    <dgm:cxn modelId="{12540844-BCDC-412E-BA9C-691B13439230}" type="presParOf" srcId="{0847B26D-4DD0-42FB-BA84-CD3F8CF2BF56}" destId="{DF38DBB1-5556-4260-B705-EEE8E31EFA4E}"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E69B867-2CBA-4A38-B92B-79073E16473E}"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n-US"/>
        </a:p>
      </dgm:t>
    </dgm:pt>
    <dgm:pt modelId="{53682CF1-3BE7-4FD3-8EA7-B49AE5A5D64D}">
      <dgm:prSet phldrT="[Text]" custT="1"/>
      <dgm:spPr>
        <a:solidFill>
          <a:srgbClr val="C0504D"/>
        </a:solidFill>
      </dgm:spPr>
      <dgm:t>
        <a:bodyPr/>
        <a:lstStyle/>
        <a:p>
          <a:r>
            <a:rPr lang="en-AU" sz="3600" dirty="0" smtClean="0"/>
            <a:t>Goal:</a:t>
          </a:r>
          <a:endParaRPr lang="en-US" sz="3600" dirty="0"/>
        </a:p>
      </dgm:t>
    </dgm:pt>
    <dgm:pt modelId="{28DC4516-4669-4DA8-BA94-81A5A2ADE63C}" type="parTrans" cxnId="{F6E7C178-AB02-4B82-B3DB-630BBC8C4118}">
      <dgm:prSet/>
      <dgm:spPr/>
      <dgm:t>
        <a:bodyPr/>
        <a:lstStyle/>
        <a:p>
          <a:endParaRPr lang="en-US"/>
        </a:p>
      </dgm:t>
    </dgm:pt>
    <dgm:pt modelId="{C82968E4-3C55-4B30-A551-DD20D86651B8}" type="sibTrans" cxnId="{F6E7C178-AB02-4B82-B3DB-630BBC8C4118}">
      <dgm:prSet/>
      <dgm:spPr/>
      <dgm:t>
        <a:bodyPr/>
        <a:lstStyle/>
        <a:p>
          <a:endParaRPr lang="en-US"/>
        </a:p>
      </dgm:t>
    </dgm:pt>
    <dgm:pt modelId="{5CE11957-2FC0-49AE-933A-8891C9C03917}">
      <dgm:prSet phldrT="[Text]"/>
      <dgm:spPr>
        <a:solidFill>
          <a:schemeClr val="accent2">
            <a:lumMod val="40000"/>
            <a:lumOff val="60000"/>
          </a:schemeClr>
        </a:solidFill>
      </dgm:spPr>
      <dgm:t>
        <a:bodyPr/>
        <a:lstStyle/>
        <a:p>
          <a:r>
            <a:rPr lang="en-AU" dirty="0" smtClean="0">
              <a:solidFill>
                <a:schemeClr val="tx1"/>
              </a:solidFill>
            </a:rPr>
            <a:t>to improve the educational quality of homework</a:t>
          </a:r>
          <a:endParaRPr lang="en-US" dirty="0">
            <a:solidFill>
              <a:schemeClr val="tx1"/>
            </a:solidFill>
          </a:endParaRPr>
        </a:p>
      </dgm:t>
    </dgm:pt>
    <dgm:pt modelId="{25DB6360-F96E-4D5B-A24D-7A5E1A4CAF63}" type="parTrans" cxnId="{C3DEA3BB-1F58-4F5A-94B8-5AA392446F07}">
      <dgm:prSet/>
      <dgm:spPr/>
      <dgm:t>
        <a:bodyPr/>
        <a:lstStyle/>
        <a:p>
          <a:endParaRPr lang="en-US"/>
        </a:p>
      </dgm:t>
    </dgm:pt>
    <dgm:pt modelId="{2A8D0A41-C240-499A-A91B-F087231C5338}" type="sibTrans" cxnId="{C3DEA3BB-1F58-4F5A-94B8-5AA392446F07}">
      <dgm:prSet/>
      <dgm:spPr/>
      <dgm:t>
        <a:bodyPr/>
        <a:lstStyle/>
        <a:p>
          <a:endParaRPr lang="en-US"/>
        </a:p>
      </dgm:t>
    </dgm:pt>
    <dgm:pt modelId="{607B5DDB-F583-4279-8BD5-147ED50788C2}" type="pres">
      <dgm:prSet presAssocID="{9E69B867-2CBA-4A38-B92B-79073E16473E}" presName="theList" presStyleCnt="0">
        <dgm:presLayoutVars>
          <dgm:dir/>
          <dgm:animLvl val="lvl"/>
          <dgm:resizeHandles val="exact"/>
        </dgm:presLayoutVars>
      </dgm:prSet>
      <dgm:spPr/>
      <dgm:t>
        <a:bodyPr/>
        <a:lstStyle/>
        <a:p>
          <a:endParaRPr lang="en-US"/>
        </a:p>
      </dgm:t>
    </dgm:pt>
    <dgm:pt modelId="{F44A6958-C480-4F88-A358-AD139D27A922}" type="pres">
      <dgm:prSet presAssocID="{53682CF1-3BE7-4FD3-8EA7-B49AE5A5D64D}" presName="compNode" presStyleCnt="0"/>
      <dgm:spPr/>
    </dgm:pt>
    <dgm:pt modelId="{80B1F0BC-6F78-48A8-8965-BDBBE77D02BE}" type="pres">
      <dgm:prSet presAssocID="{53682CF1-3BE7-4FD3-8EA7-B49AE5A5D64D}" presName="aNode" presStyleLbl="bgShp" presStyleIdx="0" presStyleCnt="1"/>
      <dgm:spPr/>
      <dgm:t>
        <a:bodyPr/>
        <a:lstStyle/>
        <a:p>
          <a:endParaRPr lang="en-US"/>
        </a:p>
      </dgm:t>
    </dgm:pt>
    <dgm:pt modelId="{0F5A5D13-46B5-4120-8F8A-ABD6743E99EA}" type="pres">
      <dgm:prSet presAssocID="{53682CF1-3BE7-4FD3-8EA7-B49AE5A5D64D}" presName="textNode" presStyleLbl="bgShp" presStyleIdx="0" presStyleCnt="1"/>
      <dgm:spPr/>
      <dgm:t>
        <a:bodyPr/>
        <a:lstStyle/>
        <a:p>
          <a:endParaRPr lang="en-US"/>
        </a:p>
      </dgm:t>
    </dgm:pt>
    <dgm:pt modelId="{8D5D3D47-02D7-4502-8C81-0811942659CC}" type="pres">
      <dgm:prSet presAssocID="{53682CF1-3BE7-4FD3-8EA7-B49AE5A5D64D}" presName="compChildNode" presStyleCnt="0"/>
      <dgm:spPr/>
    </dgm:pt>
    <dgm:pt modelId="{C579F024-FFB7-44AE-9971-BBBBD6ECFD57}" type="pres">
      <dgm:prSet presAssocID="{53682CF1-3BE7-4FD3-8EA7-B49AE5A5D64D}" presName="theInnerList" presStyleCnt="0"/>
      <dgm:spPr/>
    </dgm:pt>
    <dgm:pt modelId="{1E741AFC-B3C0-487E-98E2-A329CBB61464}" type="pres">
      <dgm:prSet presAssocID="{5CE11957-2FC0-49AE-933A-8891C9C03917}" presName="childNode" presStyleLbl="node1" presStyleIdx="0" presStyleCnt="1">
        <dgm:presLayoutVars>
          <dgm:bulletEnabled val="1"/>
        </dgm:presLayoutVars>
      </dgm:prSet>
      <dgm:spPr/>
      <dgm:t>
        <a:bodyPr/>
        <a:lstStyle/>
        <a:p>
          <a:endParaRPr lang="en-US"/>
        </a:p>
      </dgm:t>
    </dgm:pt>
  </dgm:ptLst>
  <dgm:cxnLst>
    <dgm:cxn modelId="{50A6B146-13E4-4952-A1D8-3EFDCE16C3EF}" type="presOf" srcId="{53682CF1-3BE7-4FD3-8EA7-B49AE5A5D64D}" destId="{0F5A5D13-46B5-4120-8F8A-ABD6743E99EA}" srcOrd="1" destOrd="0" presId="urn:microsoft.com/office/officeart/2005/8/layout/lProcess2"/>
    <dgm:cxn modelId="{C3DEA3BB-1F58-4F5A-94B8-5AA392446F07}" srcId="{53682CF1-3BE7-4FD3-8EA7-B49AE5A5D64D}" destId="{5CE11957-2FC0-49AE-933A-8891C9C03917}" srcOrd="0" destOrd="0" parTransId="{25DB6360-F96E-4D5B-A24D-7A5E1A4CAF63}" sibTransId="{2A8D0A41-C240-499A-A91B-F087231C5338}"/>
    <dgm:cxn modelId="{6F7E08F5-7909-4BF0-8C7E-9EEAA4BB84C9}" type="presOf" srcId="{9E69B867-2CBA-4A38-B92B-79073E16473E}" destId="{607B5DDB-F583-4279-8BD5-147ED50788C2}" srcOrd="0" destOrd="0" presId="urn:microsoft.com/office/officeart/2005/8/layout/lProcess2"/>
    <dgm:cxn modelId="{F6E7C178-AB02-4B82-B3DB-630BBC8C4118}" srcId="{9E69B867-2CBA-4A38-B92B-79073E16473E}" destId="{53682CF1-3BE7-4FD3-8EA7-B49AE5A5D64D}" srcOrd="0" destOrd="0" parTransId="{28DC4516-4669-4DA8-BA94-81A5A2ADE63C}" sibTransId="{C82968E4-3C55-4B30-A551-DD20D86651B8}"/>
    <dgm:cxn modelId="{AA8BE100-0029-44B9-B2AC-750211F0F24D}" type="presOf" srcId="{5CE11957-2FC0-49AE-933A-8891C9C03917}" destId="{1E741AFC-B3C0-487E-98E2-A329CBB61464}" srcOrd="0" destOrd="0" presId="urn:microsoft.com/office/officeart/2005/8/layout/lProcess2"/>
    <dgm:cxn modelId="{61F62FED-30F1-4855-A6B8-ADFB8C8FB3D9}" type="presOf" srcId="{53682CF1-3BE7-4FD3-8EA7-B49AE5A5D64D}" destId="{80B1F0BC-6F78-48A8-8965-BDBBE77D02BE}" srcOrd="0" destOrd="0" presId="urn:microsoft.com/office/officeart/2005/8/layout/lProcess2"/>
    <dgm:cxn modelId="{02B1787B-18B8-47EC-970A-290A396579A1}" type="presParOf" srcId="{607B5DDB-F583-4279-8BD5-147ED50788C2}" destId="{F44A6958-C480-4F88-A358-AD139D27A922}" srcOrd="0" destOrd="0" presId="urn:microsoft.com/office/officeart/2005/8/layout/lProcess2"/>
    <dgm:cxn modelId="{B4B1BFB8-920D-46A2-BCE8-1B266A69E7C1}" type="presParOf" srcId="{F44A6958-C480-4F88-A358-AD139D27A922}" destId="{80B1F0BC-6F78-48A8-8965-BDBBE77D02BE}" srcOrd="0" destOrd="0" presId="urn:microsoft.com/office/officeart/2005/8/layout/lProcess2"/>
    <dgm:cxn modelId="{F3BCA4BE-8ADA-4B9D-BB0B-66009C314A1D}" type="presParOf" srcId="{F44A6958-C480-4F88-A358-AD139D27A922}" destId="{0F5A5D13-46B5-4120-8F8A-ABD6743E99EA}" srcOrd="1" destOrd="0" presId="urn:microsoft.com/office/officeart/2005/8/layout/lProcess2"/>
    <dgm:cxn modelId="{A80C7416-0290-4D8A-A63A-5695986D9CC6}" type="presParOf" srcId="{F44A6958-C480-4F88-A358-AD139D27A922}" destId="{8D5D3D47-02D7-4502-8C81-0811942659CC}" srcOrd="2" destOrd="0" presId="urn:microsoft.com/office/officeart/2005/8/layout/lProcess2"/>
    <dgm:cxn modelId="{04B11A84-6B3A-4F4F-80FE-4BA50FDF01EC}" type="presParOf" srcId="{8D5D3D47-02D7-4502-8C81-0811942659CC}" destId="{C579F024-FFB7-44AE-9971-BBBBD6ECFD57}" srcOrd="0" destOrd="0" presId="urn:microsoft.com/office/officeart/2005/8/layout/lProcess2"/>
    <dgm:cxn modelId="{9312C9A8-ED25-49C2-B81B-44723454EC5B}" type="presParOf" srcId="{C579F024-FFB7-44AE-9971-BBBBD6ECFD57}" destId="{1E741AFC-B3C0-487E-98E2-A329CBB61464}"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DC0C48-FB63-4C48-A19D-4DE8F80542C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C95F201-C560-4357-B1DB-1D5CD597C58B}">
      <dgm:prSet phldrT="[Text]"/>
      <dgm:spPr>
        <a:blipFill rotWithShape="0">
          <a:blip xmlns:r="http://schemas.openxmlformats.org/officeDocument/2006/relationships" r:embed="rId1"/>
          <a:stretch>
            <a:fillRect/>
          </a:stretch>
        </a:blipFill>
      </dgm:spPr>
      <dgm:t>
        <a:bodyPr/>
        <a:lstStyle/>
        <a:p>
          <a:endParaRPr lang="en-US" dirty="0"/>
        </a:p>
      </dgm:t>
    </dgm:pt>
    <dgm:pt modelId="{4F38AF27-40EC-4D63-88E9-634B532C6876}" type="parTrans" cxnId="{E85AF1F7-91BF-45F2-AACA-462D8B470EFE}">
      <dgm:prSet/>
      <dgm:spPr/>
      <dgm:t>
        <a:bodyPr/>
        <a:lstStyle/>
        <a:p>
          <a:endParaRPr lang="en-US"/>
        </a:p>
      </dgm:t>
    </dgm:pt>
    <dgm:pt modelId="{2A6D4B1C-3732-4F60-B1AD-13243351361E}" type="sibTrans" cxnId="{E85AF1F7-91BF-45F2-AACA-462D8B470EFE}">
      <dgm:prSet/>
      <dgm:spPr/>
      <dgm:t>
        <a:bodyPr/>
        <a:lstStyle/>
        <a:p>
          <a:endParaRPr lang="en-US"/>
        </a:p>
      </dgm:t>
    </dgm:pt>
    <dgm:pt modelId="{E1AD21D8-8514-4B2E-9DAC-58006661F863}">
      <dgm:prSet phldrT="[Text]"/>
      <dgm:spPr/>
      <dgm:t>
        <a:bodyPr/>
        <a:lstStyle/>
        <a:p>
          <a:r>
            <a:rPr lang="en-US" b="1" dirty="0" smtClean="0"/>
            <a:t>We should judge leadership primarily by impact on students rather than on adults</a:t>
          </a:r>
          <a:endParaRPr lang="en-US" dirty="0"/>
        </a:p>
      </dgm:t>
    </dgm:pt>
    <dgm:pt modelId="{C4FA0C43-E64F-4C58-996E-ABD2A82D37D9}" type="sibTrans" cxnId="{9A31A46A-A159-4EE7-8FD3-574EBEFF2A2D}">
      <dgm:prSet/>
      <dgm:spPr/>
      <dgm:t>
        <a:bodyPr/>
        <a:lstStyle/>
        <a:p>
          <a:endParaRPr lang="en-US"/>
        </a:p>
      </dgm:t>
    </dgm:pt>
    <dgm:pt modelId="{74C6B104-2E60-4416-BBE1-340BE10E45A2}" type="parTrans" cxnId="{9A31A46A-A159-4EE7-8FD3-574EBEFF2A2D}">
      <dgm:prSet/>
      <dgm:spPr/>
      <dgm:t>
        <a:bodyPr/>
        <a:lstStyle/>
        <a:p>
          <a:endParaRPr lang="en-US"/>
        </a:p>
      </dgm:t>
    </dgm:pt>
    <dgm:pt modelId="{4DC8BA47-757E-475A-96FA-FB592EFBD802}" type="pres">
      <dgm:prSet presAssocID="{B2DC0C48-FB63-4C48-A19D-4DE8F80542CC}" presName="Name0" presStyleCnt="0">
        <dgm:presLayoutVars>
          <dgm:dir/>
          <dgm:animLvl val="lvl"/>
          <dgm:resizeHandles val="exact"/>
        </dgm:presLayoutVars>
      </dgm:prSet>
      <dgm:spPr/>
      <dgm:t>
        <a:bodyPr/>
        <a:lstStyle/>
        <a:p>
          <a:endParaRPr lang="en-US"/>
        </a:p>
      </dgm:t>
    </dgm:pt>
    <dgm:pt modelId="{9600FB00-2604-4A8A-BDBF-957821ED345B}" type="pres">
      <dgm:prSet presAssocID="{5C95F201-C560-4357-B1DB-1D5CD597C58B}" presName="linNode" presStyleCnt="0"/>
      <dgm:spPr/>
      <dgm:t>
        <a:bodyPr/>
        <a:lstStyle/>
        <a:p>
          <a:endParaRPr lang="en-US"/>
        </a:p>
      </dgm:t>
    </dgm:pt>
    <dgm:pt modelId="{A5F43D1F-EF89-4182-99FB-B0614A521FAE}" type="pres">
      <dgm:prSet presAssocID="{5C95F201-C560-4357-B1DB-1D5CD597C58B}" presName="parentText" presStyleLbl="node1" presStyleIdx="0" presStyleCnt="2" custScaleX="134592" custScaleY="2000000" custLinFactY="600000" custLinFactNeighborX="-83945" custLinFactNeighborY="647836">
        <dgm:presLayoutVars>
          <dgm:chMax val="1"/>
          <dgm:bulletEnabled val="1"/>
        </dgm:presLayoutVars>
      </dgm:prSet>
      <dgm:spPr/>
      <dgm:t>
        <a:bodyPr/>
        <a:lstStyle/>
        <a:p>
          <a:endParaRPr lang="en-US"/>
        </a:p>
      </dgm:t>
    </dgm:pt>
    <dgm:pt modelId="{590F7121-6600-47D5-B301-C94FF0A38011}" type="pres">
      <dgm:prSet presAssocID="{2A6D4B1C-3732-4F60-B1AD-13243351361E}" presName="sp" presStyleCnt="0"/>
      <dgm:spPr/>
    </dgm:pt>
    <dgm:pt modelId="{F59FCF9D-17F4-404B-9556-5DF1207535FA}" type="pres">
      <dgm:prSet presAssocID="{E1AD21D8-8514-4B2E-9DAC-58006661F863}" presName="linNode" presStyleCnt="0"/>
      <dgm:spPr/>
    </dgm:pt>
    <dgm:pt modelId="{80D731C2-E3F6-4F51-83AA-80AC3BD82A7F}" type="pres">
      <dgm:prSet presAssocID="{E1AD21D8-8514-4B2E-9DAC-58006661F863}" presName="parentText" presStyleLbl="node1" presStyleIdx="1" presStyleCnt="2" custScaleX="133885" custScaleY="2928200" custLinFactY="-511182" custLinFactNeighborX="65931" custLinFactNeighborY="-600000">
        <dgm:presLayoutVars>
          <dgm:chMax val="1"/>
          <dgm:bulletEnabled val="1"/>
        </dgm:presLayoutVars>
      </dgm:prSet>
      <dgm:spPr/>
      <dgm:t>
        <a:bodyPr/>
        <a:lstStyle/>
        <a:p>
          <a:endParaRPr lang="en-NZ"/>
        </a:p>
      </dgm:t>
    </dgm:pt>
  </dgm:ptLst>
  <dgm:cxnLst>
    <dgm:cxn modelId="{4C93B56F-917D-4338-9B89-C9B787112D06}" type="presOf" srcId="{B2DC0C48-FB63-4C48-A19D-4DE8F80542CC}" destId="{4DC8BA47-757E-475A-96FA-FB592EFBD802}" srcOrd="0" destOrd="0" presId="urn:microsoft.com/office/officeart/2005/8/layout/vList5"/>
    <dgm:cxn modelId="{CB411840-2918-485A-A0C0-49FC0D62FCA2}" type="presOf" srcId="{E1AD21D8-8514-4B2E-9DAC-58006661F863}" destId="{80D731C2-E3F6-4F51-83AA-80AC3BD82A7F}" srcOrd="0" destOrd="0" presId="urn:microsoft.com/office/officeart/2005/8/layout/vList5"/>
    <dgm:cxn modelId="{DF158B81-4871-4A55-9092-783F1276B4C6}" type="presOf" srcId="{5C95F201-C560-4357-B1DB-1D5CD597C58B}" destId="{A5F43D1F-EF89-4182-99FB-B0614A521FAE}" srcOrd="0" destOrd="0" presId="urn:microsoft.com/office/officeart/2005/8/layout/vList5"/>
    <dgm:cxn modelId="{E85AF1F7-91BF-45F2-AACA-462D8B470EFE}" srcId="{B2DC0C48-FB63-4C48-A19D-4DE8F80542CC}" destId="{5C95F201-C560-4357-B1DB-1D5CD597C58B}" srcOrd="0" destOrd="0" parTransId="{4F38AF27-40EC-4D63-88E9-634B532C6876}" sibTransId="{2A6D4B1C-3732-4F60-B1AD-13243351361E}"/>
    <dgm:cxn modelId="{9A31A46A-A159-4EE7-8FD3-574EBEFF2A2D}" srcId="{B2DC0C48-FB63-4C48-A19D-4DE8F80542CC}" destId="{E1AD21D8-8514-4B2E-9DAC-58006661F863}" srcOrd="1" destOrd="0" parTransId="{74C6B104-2E60-4416-BBE1-340BE10E45A2}" sibTransId="{C4FA0C43-E64F-4C58-996E-ABD2A82D37D9}"/>
    <dgm:cxn modelId="{3EA97999-E208-4529-9853-CEF79BEDEFC3}" type="presParOf" srcId="{4DC8BA47-757E-475A-96FA-FB592EFBD802}" destId="{9600FB00-2604-4A8A-BDBF-957821ED345B}" srcOrd="0" destOrd="0" presId="urn:microsoft.com/office/officeart/2005/8/layout/vList5"/>
    <dgm:cxn modelId="{DDB10A75-4049-43E1-A043-7D59316C6C0E}" type="presParOf" srcId="{9600FB00-2604-4A8A-BDBF-957821ED345B}" destId="{A5F43D1F-EF89-4182-99FB-B0614A521FAE}" srcOrd="0" destOrd="0" presId="urn:microsoft.com/office/officeart/2005/8/layout/vList5"/>
    <dgm:cxn modelId="{4D02653F-A64B-4939-8340-84D63CB1CE69}" type="presParOf" srcId="{4DC8BA47-757E-475A-96FA-FB592EFBD802}" destId="{590F7121-6600-47D5-B301-C94FF0A38011}" srcOrd="1" destOrd="0" presId="urn:microsoft.com/office/officeart/2005/8/layout/vList5"/>
    <dgm:cxn modelId="{98985ED4-EE71-4B74-985F-A94828127AD2}" type="presParOf" srcId="{4DC8BA47-757E-475A-96FA-FB592EFBD802}" destId="{F59FCF9D-17F4-404B-9556-5DF1207535FA}" srcOrd="2" destOrd="0" presId="urn:microsoft.com/office/officeart/2005/8/layout/vList5"/>
    <dgm:cxn modelId="{68EBDF97-C715-4473-9E51-D3A8E6C3EDC8}" type="presParOf" srcId="{F59FCF9D-17F4-404B-9556-5DF1207535FA}" destId="{80D731C2-E3F6-4F51-83AA-80AC3BD82A7F}"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E69B867-2CBA-4A38-B92B-79073E16473E}"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n-US"/>
        </a:p>
      </dgm:t>
    </dgm:pt>
    <dgm:pt modelId="{CB823B87-6D4E-45E0-B040-18AE10C68E5F}">
      <dgm:prSet/>
      <dgm:spPr>
        <a:solidFill>
          <a:srgbClr val="C0504D"/>
        </a:solidFill>
      </dgm:spPr>
      <dgm:t>
        <a:bodyPr/>
        <a:lstStyle/>
        <a:p>
          <a:r>
            <a:rPr lang="en-AU" dirty="0" smtClean="0"/>
            <a:t>Required shift in teaching:</a:t>
          </a:r>
        </a:p>
      </dgm:t>
    </dgm:pt>
    <dgm:pt modelId="{67D4FE20-B658-4CED-A630-AD791B5C2531}" type="parTrans" cxnId="{25815FB9-3B75-4383-9F7A-0D6FF2D4171D}">
      <dgm:prSet/>
      <dgm:spPr/>
      <dgm:t>
        <a:bodyPr/>
        <a:lstStyle/>
        <a:p>
          <a:endParaRPr lang="en-US"/>
        </a:p>
      </dgm:t>
    </dgm:pt>
    <dgm:pt modelId="{C383F59C-F39F-42F0-BEA7-B244EFFE8116}" type="sibTrans" cxnId="{25815FB9-3B75-4383-9F7A-0D6FF2D4171D}">
      <dgm:prSet/>
      <dgm:spPr/>
      <dgm:t>
        <a:bodyPr/>
        <a:lstStyle/>
        <a:p>
          <a:endParaRPr lang="en-US"/>
        </a:p>
      </dgm:t>
    </dgm:pt>
    <dgm:pt modelId="{8090EF2D-2154-4FAF-AF01-A55C7D197A5F}">
      <dgm:prSet/>
      <dgm:spPr>
        <a:solidFill>
          <a:schemeClr val="accent2">
            <a:lumMod val="40000"/>
            <a:lumOff val="60000"/>
          </a:schemeClr>
        </a:solidFill>
      </dgm:spPr>
      <dgm:t>
        <a:bodyPr/>
        <a:lstStyle/>
        <a:p>
          <a:r>
            <a:rPr lang="en-AU" i="1" dirty="0" smtClean="0">
              <a:solidFill>
                <a:schemeClr val="tx1"/>
              </a:solidFill>
            </a:rPr>
            <a:t>from</a:t>
          </a:r>
          <a:r>
            <a:rPr lang="en-AU" dirty="0" smtClean="0">
              <a:solidFill>
                <a:schemeClr val="tx1"/>
              </a:solidFill>
            </a:rPr>
            <a:t> drill and practice homework </a:t>
          </a:r>
          <a:r>
            <a:rPr lang="en-AU" i="1" dirty="0" smtClean="0">
              <a:solidFill>
                <a:schemeClr val="tx1"/>
              </a:solidFill>
            </a:rPr>
            <a:t>to </a:t>
          </a:r>
          <a:r>
            <a:rPr lang="en-AU" dirty="0" smtClean="0">
              <a:solidFill>
                <a:schemeClr val="tx1"/>
              </a:solidFill>
            </a:rPr>
            <a:t>interactive homework </a:t>
          </a:r>
        </a:p>
      </dgm:t>
    </dgm:pt>
    <dgm:pt modelId="{06FE25E1-BCB1-40A1-8CA8-B7DCD8B41844}" type="parTrans" cxnId="{AC4FBEF0-E471-4282-9FC2-088F22592AA3}">
      <dgm:prSet/>
      <dgm:spPr/>
      <dgm:t>
        <a:bodyPr/>
        <a:lstStyle/>
        <a:p>
          <a:endParaRPr lang="en-US"/>
        </a:p>
      </dgm:t>
    </dgm:pt>
    <dgm:pt modelId="{F7D9BC09-FC2F-48C0-BB47-643FFE30DCE5}" type="sibTrans" cxnId="{AC4FBEF0-E471-4282-9FC2-088F22592AA3}">
      <dgm:prSet/>
      <dgm:spPr/>
      <dgm:t>
        <a:bodyPr/>
        <a:lstStyle/>
        <a:p>
          <a:endParaRPr lang="en-US"/>
        </a:p>
      </dgm:t>
    </dgm:pt>
    <dgm:pt modelId="{607B5DDB-F583-4279-8BD5-147ED50788C2}" type="pres">
      <dgm:prSet presAssocID="{9E69B867-2CBA-4A38-B92B-79073E16473E}" presName="theList" presStyleCnt="0">
        <dgm:presLayoutVars>
          <dgm:dir/>
          <dgm:animLvl val="lvl"/>
          <dgm:resizeHandles val="exact"/>
        </dgm:presLayoutVars>
      </dgm:prSet>
      <dgm:spPr/>
      <dgm:t>
        <a:bodyPr/>
        <a:lstStyle/>
        <a:p>
          <a:endParaRPr lang="en-US"/>
        </a:p>
      </dgm:t>
    </dgm:pt>
    <dgm:pt modelId="{91457BFE-FBED-4DA6-8983-A56A8E876496}" type="pres">
      <dgm:prSet presAssocID="{CB823B87-6D4E-45E0-B040-18AE10C68E5F}" presName="compNode" presStyleCnt="0"/>
      <dgm:spPr/>
    </dgm:pt>
    <dgm:pt modelId="{A0C5D25C-1F8B-4A8A-B52A-ADDA183DC648}" type="pres">
      <dgm:prSet presAssocID="{CB823B87-6D4E-45E0-B040-18AE10C68E5F}" presName="aNode" presStyleLbl="bgShp" presStyleIdx="0" presStyleCnt="1"/>
      <dgm:spPr/>
      <dgm:t>
        <a:bodyPr/>
        <a:lstStyle/>
        <a:p>
          <a:endParaRPr lang="en-US"/>
        </a:p>
      </dgm:t>
    </dgm:pt>
    <dgm:pt modelId="{08650BC3-6BB5-4E8A-A9C8-B5A90CE02C8E}" type="pres">
      <dgm:prSet presAssocID="{CB823B87-6D4E-45E0-B040-18AE10C68E5F}" presName="textNode" presStyleLbl="bgShp" presStyleIdx="0" presStyleCnt="1"/>
      <dgm:spPr/>
      <dgm:t>
        <a:bodyPr/>
        <a:lstStyle/>
        <a:p>
          <a:endParaRPr lang="en-US"/>
        </a:p>
      </dgm:t>
    </dgm:pt>
    <dgm:pt modelId="{7A0B1A0E-43E3-48C3-92C2-97D15BD7A62F}" type="pres">
      <dgm:prSet presAssocID="{CB823B87-6D4E-45E0-B040-18AE10C68E5F}" presName="compChildNode" presStyleCnt="0"/>
      <dgm:spPr/>
    </dgm:pt>
    <dgm:pt modelId="{89BD7A89-9E71-4AE8-9D8F-14581FDE3BB0}" type="pres">
      <dgm:prSet presAssocID="{CB823B87-6D4E-45E0-B040-18AE10C68E5F}" presName="theInnerList" presStyleCnt="0"/>
      <dgm:spPr/>
    </dgm:pt>
    <dgm:pt modelId="{9851CA9A-19BB-419F-98DD-2BA71A47D4B2}" type="pres">
      <dgm:prSet presAssocID="{8090EF2D-2154-4FAF-AF01-A55C7D197A5F}" presName="childNode" presStyleLbl="node1" presStyleIdx="0" presStyleCnt="1">
        <dgm:presLayoutVars>
          <dgm:bulletEnabled val="1"/>
        </dgm:presLayoutVars>
      </dgm:prSet>
      <dgm:spPr/>
      <dgm:t>
        <a:bodyPr/>
        <a:lstStyle/>
        <a:p>
          <a:endParaRPr lang="en-US"/>
        </a:p>
      </dgm:t>
    </dgm:pt>
  </dgm:ptLst>
  <dgm:cxnLst>
    <dgm:cxn modelId="{1D822D70-1250-489F-8B40-21F928B60FE1}" type="presOf" srcId="{CB823B87-6D4E-45E0-B040-18AE10C68E5F}" destId="{A0C5D25C-1F8B-4A8A-B52A-ADDA183DC648}" srcOrd="0" destOrd="0" presId="urn:microsoft.com/office/officeart/2005/8/layout/lProcess2"/>
    <dgm:cxn modelId="{AC4FBEF0-E471-4282-9FC2-088F22592AA3}" srcId="{CB823B87-6D4E-45E0-B040-18AE10C68E5F}" destId="{8090EF2D-2154-4FAF-AF01-A55C7D197A5F}" srcOrd="0" destOrd="0" parTransId="{06FE25E1-BCB1-40A1-8CA8-B7DCD8B41844}" sibTransId="{F7D9BC09-FC2F-48C0-BB47-643FFE30DCE5}"/>
    <dgm:cxn modelId="{D7A56402-0C76-4110-864A-F6940E492560}" type="presOf" srcId="{9E69B867-2CBA-4A38-B92B-79073E16473E}" destId="{607B5DDB-F583-4279-8BD5-147ED50788C2}" srcOrd="0" destOrd="0" presId="urn:microsoft.com/office/officeart/2005/8/layout/lProcess2"/>
    <dgm:cxn modelId="{67D5AFAB-677F-4D87-9103-B839BB507F2B}" type="presOf" srcId="{CB823B87-6D4E-45E0-B040-18AE10C68E5F}" destId="{08650BC3-6BB5-4E8A-A9C8-B5A90CE02C8E}" srcOrd="1" destOrd="0" presId="urn:microsoft.com/office/officeart/2005/8/layout/lProcess2"/>
    <dgm:cxn modelId="{D8838EEA-A7C2-44A5-AA1D-219CBB55B2AD}" type="presOf" srcId="{8090EF2D-2154-4FAF-AF01-A55C7D197A5F}" destId="{9851CA9A-19BB-419F-98DD-2BA71A47D4B2}" srcOrd="0" destOrd="0" presId="urn:microsoft.com/office/officeart/2005/8/layout/lProcess2"/>
    <dgm:cxn modelId="{25815FB9-3B75-4383-9F7A-0D6FF2D4171D}" srcId="{9E69B867-2CBA-4A38-B92B-79073E16473E}" destId="{CB823B87-6D4E-45E0-B040-18AE10C68E5F}" srcOrd="0" destOrd="0" parTransId="{67D4FE20-B658-4CED-A630-AD791B5C2531}" sibTransId="{C383F59C-F39F-42F0-BEA7-B244EFFE8116}"/>
    <dgm:cxn modelId="{8FA3465A-D310-4956-8ECE-66FA8B2360C6}" type="presParOf" srcId="{607B5DDB-F583-4279-8BD5-147ED50788C2}" destId="{91457BFE-FBED-4DA6-8983-A56A8E876496}" srcOrd="0" destOrd="0" presId="urn:microsoft.com/office/officeart/2005/8/layout/lProcess2"/>
    <dgm:cxn modelId="{5F59E1C3-5F0B-478D-B16B-257470AA7567}" type="presParOf" srcId="{91457BFE-FBED-4DA6-8983-A56A8E876496}" destId="{A0C5D25C-1F8B-4A8A-B52A-ADDA183DC648}" srcOrd="0" destOrd="0" presId="urn:microsoft.com/office/officeart/2005/8/layout/lProcess2"/>
    <dgm:cxn modelId="{F6355EFB-500F-48BA-BAE8-2AA7395E4154}" type="presParOf" srcId="{91457BFE-FBED-4DA6-8983-A56A8E876496}" destId="{08650BC3-6BB5-4E8A-A9C8-B5A90CE02C8E}" srcOrd="1" destOrd="0" presId="urn:microsoft.com/office/officeart/2005/8/layout/lProcess2"/>
    <dgm:cxn modelId="{89FCDD58-98B9-4B37-8E5E-2BD0E2FEEC40}" type="presParOf" srcId="{91457BFE-FBED-4DA6-8983-A56A8E876496}" destId="{7A0B1A0E-43E3-48C3-92C2-97D15BD7A62F}" srcOrd="2" destOrd="0" presId="urn:microsoft.com/office/officeart/2005/8/layout/lProcess2"/>
    <dgm:cxn modelId="{21C2ED3E-08CB-42BA-A217-80633F33BAD2}" type="presParOf" srcId="{7A0B1A0E-43E3-48C3-92C2-97D15BD7A62F}" destId="{89BD7A89-9E71-4AE8-9D8F-14581FDE3BB0}" srcOrd="0" destOrd="0" presId="urn:microsoft.com/office/officeart/2005/8/layout/lProcess2"/>
    <dgm:cxn modelId="{8075F77B-80B1-453E-B79E-80E7A777FF9A}" type="presParOf" srcId="{89BD7A89-9E71-4AE8-9D8F-14581FDE3BB0}" destId="{9851CA9A-19BB-419F-98DD-2BA71A47D4B2}" srcOrd="0" destOrd="0" presId="urn:microsoft.com/office/officeart/2005/8/layout/l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E69B867-2CBA-4A38-B92B-79073E16473E}"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n-US"/>
        </a:p>
      </dgm:t>
    </dgm:pt>
    <dgm:pt modelId="{306EF2C3-BEC1-4E82-A5E0-87C638FDB5AE}">
      <dgm:prSet/>
      <dgm:spPr>
        <a:solidFill>
          <a:srgbClr val="C0504D"/>
        </a:solidFill>
      </dgm:spPr>
      <dgm:t>
        <a:bodyPr/>
        <a:lstStyle/>
        <a:p>
          <a:r>
            <a:rPr lang="en-AU" dirty="0" smtClean="0">
              <a:solidFill>
                <a:schemeClr val="tx1"/>
              </a:solidFill>
            </a:rPr>
            <a:t>Administrative shifts required to support shift in teaching:</a:t>
          </a:r>
          <a:endParaRPr lang="en-US" dirty="0">
            <a:solidFill>
              <a:schemeClr val="tx1"/>
            </a:solidFill>
          </a:endParaRPr>
        </a:p>
      </dgm:t>
    </dgm:pt>
    <dgm:pt modelId="{10D743E1-6EC5-4258-A4CA-84ACAD963F8E}" type="parTrans" cxnId="{945CA81A-85D5-460E-9B60-87415B724656}">
      <dgm:prSet/>
      <dgm:spPr/>
      <dgm:t>
        <a:bodyPr/>
        <a:lstStyle/>
        <a:p>
          <a:endParaRPr lang="en-US"/>
        </a:p>
      </dgm:t>
    </dgm:pt>
    <dgm:pt modelId="{13B8B36A-CB54-47C0-8ACA-FE5ADCEA8D47}" type="sibTrans" cxnId="{945CA81A-85D5-460E-9B60-87415B724656}">
      <dgm:prSet/>
      <dgm:spPr/>
      <dgm:t>
        <a:bodyPr/>
        <a:lstStyle/>
        <a:p>
          <a:endParaRPr lang="en-US"/>
        </a:p>
      </dgm:t>
    </dgm:pt>
    <dgm:pt modelId="{212B19D4-2B85-4AB2-A138-488578B750E0}">
      <dgm:prSet/>
      <dgm:spPr>
        <a:solidFill>
          <a:schemeClr val="accent2">
            <a:lumMod val="40000"/>
            <a:lumOff val="60000"/>
          </a:schemeClr>
        </a:solidFill>
      </dgm:spPr>
      <dgm:t>
        <a:bodyPr/>
        <a:lstStyle/>
        <a:p>
          <a:r>
            <a:rPr lang="en-US" dirty="0" smtClean="0">
              <a:solidFill>
                <a:schemeClr val="tx1"/>
              </a:solidFill>
            </a:rPr>
            <a:t>?</a:t>
          </a:r>
          <a:endParaRPr lang="en-US" dirty="0">
            <a:solidFill>
              <a:schemeClr val="tx1"/>
            </a:solidFill>
          </a:endParaRPr>
        </a:p>
      </dgm:t>
    </dgm:pt>
    <dgm:pt modelId="{5977109B-0DFE-437D-A65D-E77BC7AC2293}" type="parTrans" cxnId="{91BD86B1-44A7-4B09-95AF-C8FC0F4525FC}">
      <dgm:prSet/>
      <dgm:spPr/>
      <dgm:t>
        <a:bodyPr/>
        <a:lstStyle/>
        <a:p>
          <a:endParaRPr lang="en-US"/>
        </a:p>
      </dgm:t>
    </dgm:pt>
    <dgm:pt modelId="{E9102B95-07C0-4EB4-9148-3F56E15AC9C9}" type="sibTrans" cxnId="{91BD86B1-44A7-4B09-95AF-C8FC0F4525FC}">
      <dgm:prSet/>
      <dgm:spPr/>
      <dgm:t>
        <a:bodyPr/>
        <a:lstStyle/>
        <a:p>
          <a:endParaRPr lang="en-US"/>
        </a:p>
      </dgm:t>
    </dgm:pt>
    <dgm:pt modelId="{607B5DDB-F583-4279-8BD5-147ED50788C2}" type="pres">
      <dgm:prSet presAssocID="{9E69B867-2CBA-4A38-B92B-79073E16473E}" presName="theList" presStyleCnt="0">
        <dgm:presLayoutVars>
          <dgm:dir/>
          <dgm:animLvl val="lvl"/>
          <dgm:resizeHandles val="exact"/>
        </dgm:presLayoutVars>
      </dgm:prSet>
      <dgm:spPr/>
      <dgm:t>
        <a:bodyPr/>
        <a:lstStyle/>
        <a:p>
          <a:endParaRPr lang="en-US"/>
        </a:p>
      </dgm:t>
    </dgm:pt>
    <dgm:pt modelId="{7557265A-66BE-433E-AB51-4BF84E516C6D}" type="pres">
      <dgm:prSet presAssocID="{306EF2C3-BEC1-4E82-A5E0-87C638FDB5AE}" presName="compNode" presStyleCnt="0"/>
      <dgm:spPr/>
    </dgm:pt>
    <dgm:pt modelId="{442F7709-E747-4D98-8D2A-739DA47448DD}" type="pres">
      <dgm:prSet presAssocID="{306EF2C3-BEC1-4E82-A5E0-87C638FDB5AE}" presName="aNode" presStyleLbl="bgShp" presStyleIdx="0" presStyleCnt="1"/>
      <dgm:spPr/>
      <dgm:t>
        <a:bodyPr/>
        <a:lstStyle/>
        <a:p>
          <a:endParaRPr lang="en-US"/>
        </a:p>
      </dgm:t>
    </dgm:pt>
    <dgm:pt modelId="{4BC0181A-A242-426B-8621-862CCEE8A183}" type="pres">
      <dgm:prSet presAssocID="{306EF2C3-BEC1-4E82-A5E0-87C638FDB5AE}" presName="textNode" presStyleLbl="bgShp" presStyleIdx="0" presStyleCnt="1"/>
      <dgm:spPr/>
      <dgm:t>
        <a:bodyPr/>
        <a:lstStyle/>
        <a:p>
          <a:endParaRPr lang="en-US"/>
        </a:p>
      </dgm:t>
    </dgm:pt>
    <dgm:pt modelId="{C3869480-4157-4BC6-B81E-156D248EF3AF}" type="pres">
      <dgm:prSet presAssocID="{306EF2C3-BEC1-4E82-A5E0-87C638FDB5AE}" presName="compChildNode" presStyleCnt="0"/>
      <dgm:spPr/>
    </dgm:pt>
    <dgm:pt modelId="{7499A648-4769-4497-8A95-0A9CF50A09E4}" type="pres">
      <dgm:prSet presAssocID="{306EF2C3-BEC1-4E82-A5E0-87C638FDB5AE}" presName="theInnerList" presStyleCnt="0"/>
      <dgm:spPr/>
    </dgm:pt>
    <dgm:pt modelId="{67D6D936-0989-446B-A6B2-A2CF7135D2CD}" type="pres">
      <dgm:prSet presAssocID="{212B19D4-2B85-4AB2-A138-488578B750E0}" presName="childNode" presStyleLbl="node1" presStyleIdx="0" presStyleCnt="1">
        <dgm:presLayoutVars>
          <dgm:bulletEnabled val="1"/>
        </dgm:presLayoutVars>
      </dgm:prSet>
      <dgm:spPr/>
      <dgm:t>
        <a:bodyPr/>
        <a:lstStyle/>
        <a:p>
          <a:endParaRPr lang="en-US"/>
        </a:p>
      </dgm:t>
    </dgm:pt>
  </dgm:ptLst>
  <dgm:cxnLst>
    <dgm:cxn modelId="{6024444C-520D-480E-9688-5D73559F3D65}" type="presOf" srcId="{306EF2C3-BEC1-4E82-A5E0-87C638FDB5AE}" destId="{4BC0181A-A242-426B-8621-862CCEE8A183}" srcOrd="1" destOrd="0" presId="urn:microsoft.com/office/officeart/2005/8/layout/lProcess2"/>
    <dgm:cxn modelId="{945CA81A-85D5-460E-9B60-87415B724656}" srcId="{9E69B867-2CBA-4A38-B92B-79073E16473E}" destId="{306EF2C3-BEC1-4E82-A5E0-87C638FDB5AE}" srcOrd="0" destOrd="0" parTransId="{10D743E1-6EC5-4258-A4CA-84ACAD963F8E}" sibTransId="{13B8B36A-CB54-47C0-8ACA-FE5ADCEA8D47}"/>
    <dgm:cxn modelId="{B869FE35-D1C5-4C9D-9522-6A0A4162736D}" type="presOf" srcId="{306EF2C3-BEC1-4E82-A5E0-87C638FDB5AE}" destId="{442F7709-E747-4D98-8D2A-739DA47448DD}" srcOrd="0" destOrd="0" presId="urn:microsoft.com/office/officeart/2005/8/layout/lProcess2"/>
    <dgm:cxn modelId="{3193F4B2-FC1F-4D56-9450-C198CE6AD0D5}" type="presOf" srcId="{212B19D4-2B85-4AB2-A138-488578B750E0}" destId="{67D6D936-0989-446B-A6B2-A2CF7135D2CD}" srcOrd="0" destOrd="0" presId="urn:microsoft.com/office/officeart/2005/8/layout/lProcess2"/>
    <dgm:cxn modelId="{26D500EA-D13F-4963-95E2-1EC0AB833EEF}" type="presOf" srcId="{9E69B867-2CBA-4A38-B92B-79073E16473E}" destId="{607B5DDB-F583-4279-8BD5-147ED50788C2}" srcOrd="0" destOrd="0" presId="urn:microsoft.com/office/officeart/2005/8/layout/lProcess2"/>
    <dgm:cxn modelId="{91BD86B1-44A7-4B09-95AF-C8FC0F4525FC}" srcId="{306EF2C3-BEC1-4E82-A5E0-87C638FDB5AE}" destId="{212B19D4-2B85-4AB2-A138-488578B750E0}" srcOrd="0" destOrd="0" parTransId="{5977109B-0DFE-437D-A65D-E77BC7AC2293}" sibTransId="{E9102B95-07C0-4EB4-9148-3F56E15AC9C9}"/>
    <dgm:cxn modelId="{1EFA5A93-ECF4-42B7-A840-25699A1CC09B}" type="presParOf" srcId="{607B5DDB-F583-4279-8BD5-147ED50788C2}" destId="{7557265A-66BE-433E-AB51-4BF84E516C6D}" srcOrd="0" destOrd="0" presId="urn:microsoft.com/office/officeart/2005/8/layout/lProcess2"/>
    <dgm:cxn modelId="{D1EA0F1C-9AB1-4F99-9FD8-9EEE62A2014F}" type="presParOf" srcId="{7557265A-66BE-433E-AB51-4BF84E516C6D}" destId="{442F7709-E747-4D98-8D2A-739DA47448DD}" srcOrd="0" destOrd="0" presId="urn:microsoft.com/office/officeart/2005/8/layout/lProcess2"/>
    <dgm:cxn modelId="{AE329CB3-5064-4D2C-891F-EA848541E8B3}" type="presParOf" srcId="{7557265A-66BE-433E-AB51-4BF84E516C6D}" destId="{4BC0181A-A242-426B-8621-862CCEE8A183}" srcOrd="1" destOrd="0" presId="urn:microsoft.com/office/officeart/2005/8/layout/lProcess2"/>
    <dgm:cxn modelId="{32EE0F9B-E24E-44D6-B8D8-B94D951E2D27}" type="presParOf" srcId="{7557265A-66BE-433E-AB51-4BF84E516C6D}" destId="{C3869480-4157-4BC6-B81E-156D248EF3AF}" srcOrd="2" destOrd="0" presId="urn:microsoft.com/office/officeart/2005/8/layout/lProcess2"/>
    <dgm:cxn modelId="{474F3F4E-9BD9-4ADF-8FE2-A5BA05EDF060}" type="presParOf" srcId="{C3869480-4157-4BC6-B81E-156D248EF3AF}" destId="{7499A648-4769-4497-8A95-0A9CF50A09E4}" srcOrd="0" destOrd="0" presId="urn:microsoft.com/office/officeart/2005/8/layout/lProcess2"/>
    <dgm:cxn modelId="{46C88E82-AB4A-4C00-BF88-4C768C2E203B}" type="presParOf" srcId="{7499A648-4769-4497-8A95-0A9CF50A09E4}" destId="{67D6D936-0989-446B-A6B2-A2CF7135D2CD}" srcOrd="0" destOrd="0" presId="urn:microsoft.com/office/officeart/2005/8/layout/lProcess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DC0C48-FB63-4C48-A19D-4DE8F80542C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83516A02-EE97-472F-AD7A-1F54D64BF77A}">
      <dgm:prSet phldrT="[Text]"/>
      <dgm:spPr/>
      <dgm:t>
        <a:bodyPr/>
        <a:lstStyle/>
        <a:p>
          <a:endParaRPr lang="en-US" dirty="0"/>
        </a:p>
      </dgm:t>
    </dgm:pt>
    <dgm:pt modelId="{0E195071-0B0F-4EDD-B7E9-AFA69E48E31A}" type="parTrans" cxnId="{1E5E7F65-15BB-4176-92FE-B44C71D8801C}">
      <dgm:prSet/>
      <dgm:spPr/>
      <dgm:t>
        <a:bodyPr/>
        <a:lstStyle/>
        <a:p>
          <a:endParaRPr lang="en-US"/>
        </a:p>
      </dgm:t>
    </dgm:pt>
    <dgm:pt modelId="{A3BF14D9-0EDD-4A1D-9A13-83A34DFFDB48}" type="sibTrans" cxnId="{1E5E7F65-15BB-4176-92FE-B44C71D8801C}">
      <dgm:prSet/>
      <dgm:spPr/>
      <dgm:t>
        <a:bodyPr/>
        <a:lstStyle/>
        <a:p>
          <a:endParaRPr lang="en-US"/>
        </a:p>
      </dgm:t>
    </dgm:pt>
    <dgm:pt modelId="{73D54B86-2B69-4669-BEA5-2DF0667C223F}">
      <dgm:prSet phldrT="[Text]"/>
      <dgm:spPr/>
      <dgm:t>
        <a:bodyPr/>
        <a:lstStyle/>
        <a:p>
          <a:r>
            <a:rPr lang="en-US" b="0" dirty="0" smtClean="0"/>
            <a:t>What do leaders need to do to have a bigger impact? </a:t>
          </a:r>
          <a:endParaRPr lang="en-US" dirty="0"/>
        </a:p>
      </dgm:t>
    </dgm:pt>
    <dgm:pt modelId="{B9DBA406-ECC2-4C74-8848-E5B22B58E053}" type="parTrans" cxnId="{4E1407E2-F5A3-4C86-B400-9CE86EABDFB3}">
      <dgm:prSet/>
      <dgm:spPr/>
      <dgm:t>
        <a:bodyPr/>
        <a:lstStyle/>
        <a:p>
          <a:endParaRPr lang="en-US"/>
        </a:p>
      </dgm:t>
    </dgm:pt>
    <dgm:pt modelId="{8502D2EC-BAB1-41B0-8785-B342CCD09814}" type="sibTrans" cxnId="{4E1407E2-F5A3-4C86-B400-9CE86EABDFB3}">
      <dgm:prSet/>
      <dgm:spPr/>
      <dgm:t>
        <a:bodyPr/>
        <a:lstStyle/>
        <a:p>
          <a:endParaRPr lang="en-US"/>
        </a:p>
      </dgm:t>
    </dgm:pt>
    <dgm:pt modelId="{5C95F201-C560-4357-B1DB-1D5CD597C58B}">
      <dgm:prSet phldrT="[Text]"/>
      <dgm:spPr/>
      <dgm:t>
        <a:bodyPr/>
        <a:lstStyle/>
        <a:p>
          <a:endParaRPr lang="en-US" dirty="0"/>
        </a:p>
      </dgm:t>
    </dgm:pt>
    <dgm:pt modelId="{4F38AF27-40EC-4D63-88E9-634B532C6876}" type="parTrans" cxnId="{E85AF1F7-91BF-45F2-AACA-462D8B470EFE}">
      <dgm:prSet/>
      <dgm:spPr/>
      <dgm:t>
        <a:bodyPr/>
        <a:lstStyle/>
        <a:p>
          <a:endParaRPr lang="en-US"/>
        </a:p>
      </dgm:t>
    </dgm:pt>
    <dgm:pt modelId="{2A6D4B1C-3732-4F60-B1AD-13243351361E}" type="sibTrans" cxnId="{E85AF1F7-91BF-45F2-AACA-462D8B470EFE}">
      <dgm:prSet/>
      <dgm:spPr/>
      <dgm:t>
        <a:bodyPr/>
        <a:lstStyle/>
        <a:p>
          <a:endParaRPr lang="en-US"/>
        </a:p>
      </dgm:t>
    </dgm:pt>
    <dgm:pt modelId="{E1AD21D8-8514-4B2E-9DAC-58006661F863}">
      <dgm:prSet phldrT="[Text]"/>
      <dgm:spPr/>
      <dgm:t>
        <a:bodyPr/>
        <a:lstStyle/>
        <a:p>
          <a:r>
            <a:rPr lang="en-US" b="0" dirty="0" smtClean="0"/>
            <a:t>How do they do it? </a:t>
          </a:r>
          <a:endParaRPr lang="en-US" dirty="0"/>
        </a:p>
      </dgm:t>
    </dgm:pt>
    <dgm:pt modelId="{74C6B104-2E60-4416-BBE1-340BE10E45A2}" type="parTrans" cxnId="{9A31A46A-A159-4EE7-8FD3-574EBEFF2A2D}">
      <dgm:prSet/>
      <dgm:spPr/>
      <dgm:t>
        <a:bodyPr/>
        <a:lstStyle/>
        <a:p>
          <a:endParaRPr lang="en-US"/>
        </a:p>
      </dgm:t>
    </dgm:pt>
    <dgm:pt modelId="{C4FA0C43-E64F-4C58-996E-ABD2A82D37D9}" type="sibTrans" cxnId="{9A31A46A-A159-4EE7-8FD3-574EBEFF2A2D}">
      <dgm:prSet/>
      <dgm:spPr/>
      <dgm:t>
        <a:bodyPr/>
        <a:lstStyle/>
        <a:p>
          <a:endParaRPr lang="en-US"/>
        </a:p>
      </dgm:t>
    </dgm:pt>
    <dgm:pt modelId="{4DC8BA47-757E-475A-96FA-FB592EFBD802}" type="pres">
      <dgm:prSet presAssocID="{B2DC0C48-FB63-4C48-A19D-4DE8F80542CC}" presName="Name0" presStyleCnt="0">
        <dgm:presLayoutVars>
          <dgm:dir/>
          <dgm:animLvl val="lvl"/>
          <dgm:resizeHandles val="exact"/>
        </dgm:presLayoutVars>
      </dgm:prSet>
      <dgm:spPr/>
      <dgm:t>
        <a:bodyPr/>
        <a:lstStyle/>
        <a:p>
          <a:endParaRPr lang="en-US"/>
        </a:p>
      </dgm:t>
    </dgm:pt>
    <dgm:pt modelId="{FA090EF0-CF1D-4D9D-BD8E-C0F9048B6780}" type="pres">
      <dgm:prSet presAssocID="{83516A02-EE97-472F-AD7A-1F54D64BF77A}" presName="linNode" presStyleCnt="0"/>
      <dgm:spPr/>
    </dgm:pt>
    <dgm:pt modelId="{1EF1CEC5-CFC1-4909-BC46-FA269F44CB03}" type="pres">
      <dgm:prSet presAssocID="{83516A02-EE97-472F-AD7A-1F54D64BF77A}" presName="parentText" presStyleLbl="node1" presStyleIdx="0" presStyleCnt="2" custScaleX="49813">
        <dgm:presLayoutVars>
          <dgm:chMax val="1"/>
          <dgm:bulletEnabled val="1"/>
        </dgm:presLayoutVars>
      </dgm:prSet>
      <dgm:spPr/>
      <dgm:t>
        <a:bodyPr/>
        <a:lstStyle/>
        <a:p>
          <a:endParaRPr lang="en-US"/>
        </a:p>
      </dgm:t>
    </dgm:pt>
    <dgm:pt modelId="{52460A08-1AE5-4736-A960-315CE8A9DA99}" type="pres">
      <dgm:prSet presAssocID="{83516A02-EE97-472F-AD7A-1F54D64BF77A}" presName="descendantText" presStyleLbl="alignAccFollowNode1" presStyleIdx="0" presStyleCnt="2" custScaleX="111039" custLinFactNeighborX="2742" custLinFactNeighborY="1118">
        <dgm:presLayoutVars>
          <dgm:bulletEnabled val="1"/>
        </dgm:presLayoutVars>
      </dgm:prSet>
      <dgm:spPr/>
      <dgm:t>
        <a:bodyPr/>
        <a:lstStyle/>
        <a:p>
          <a:endParaRPr lang="en-US"/>
        </a:p>
      </dgm:t>
    </dgm:pt>
    <dgm:pt modelId="{6851E6A9-1863-4558-9F7B-852D9DEC9E40}" type="pres">
      <dgm:prSet presAssocID="{A3BF14D9-0EDD-4A1D-9A13-83A34DFFDB48}" presName="sp" presStyleCnt="0"/>
      <dgm:spPr/>
    </dgm:pt>
    <dgm:pt modelId="{9600FB00-2604-4A8A-BDBF-957821ED345B}" type="pres">
      <dgm:prSet presAssocID="{5C95F201-C560-4357-B1DB-1D5CD597C58B}" presName="linNode" presStyleCnt="0"/>
      <dgm:spPr/>
    </dgm:pt>
    <dgm:pt modelId="{A5F43D1F-EF89-4182-99FB-B0614A521FAE}" type="pres">
      <dgm:prSet presAssocID="{5C95F201-C560-4357-B1DB-1D5CD597C58B}" presName="parentText" presStyleLbl="node1" presStyleIdx="1" presStyleCnt="2" custScaleX="49812">
        <dgm:presLayoutVars>
          <dgm:chMax val="1"/>
          <dgm:bulletEnabled val="1"/>
        </dgm:presLayoutVars>
      </dgm:prSet>
      <dgm:spPr/>
      <dgm:t>
        <a:bodyPr/>
        <a:lstStyle/>
        <a:p>
          <a:endParaRPr lang="en-US"/>
        </a:p>
      </dgm:t>
    </dgm:pt>
    <dgm:pt modelId="{EDFC95BF-7C29-4A37-9BFB-6E9E97778940}" type="pres">
      <dgm:prSet presAssocID="{5C95F201-C560-4357-B1DB-1D5CD597C58B}" presName="descendantText" presStyleLbl="alignAccFollowNode1" presStyleIdx="1" presStyleCnt="2" custScaleX="114358">
        <dgm:presLayoutVars>
          <dgm:bulletEnabled val="1"/>
        </dgm:presLayoutVars>
      </dgm:prSet>
      <dgm:spPr/>
      <dgm:t>
        <a:bodyPr/>
        <a:lstStyle/>
        <a:p>
          <a:endParaRPr lang="en-US"/>
        </a:p>
      </dgm:t>
    </dgm:pt>
  </dgm:ptLst>
  <dgm:cxnLst>
    <dgm:cxn modelId="{44397A41-6F80-4AAE-AD75-749952D989F1}" type="presOf" srcId="{B2DC0C48-FB63-4C48-A19D-4DE8F80542CC}" destId="{4DC8BA47-757E-475A-96FA-FB592EFBD802}" srcOrd="0" destOrd="0" presId="urn:microsoft.com/office/officeart/2005/8/layout/vList5"/>
    <dgm:cxn modelId="{1E5E7F65-15BB-4176-92FE-B44C71D8801C}" srcId="{B2DC0C48-FB63-4C48-A19D-4DE8F80542CC}" destId="{83516A02-EE97-472F-AD7A-1F54D64BF77A}" srcOrd="0" destOrd="0" parTransId="{0E195071-0B0F-4EDD-B7E9-AFA69E48E31A}" sibTransId="{A3BF14D9-0EDD-4A1D-9A13-83A34DFFDB48}"/>
    <dgm:cxn modelId="{E85AF1F7-91BF-45F2-AACA-462D8B470EFE}" srcId="{B2DC0C48-FB63-4C48-A19D-4DE8F80542CC}" destId="{5C95F201-C560-4357-B1DB-1D5CD597C58B}" srcOrd="1" destOrd="0" parTransId="{4F38AF27-40EC-4D63-88E9-634B532C6876}" sibTransId="{2A6D4B1C-3732-4F60-B1AD-13243351361E}"/>
    <dgm:cxn modelId="{4E1407E2-F5A3-4C86-B400-9CE86EABDFB3}" srcId="{83516A02-EE97-472F-AD7A-1F54D64BF77A}" destId="{73D54B86-2B69-4669-BEA5-2DF0667C223F}" srcOrd="0" destOrd="0" parTransId="{B9DBA406-ECC2-4C74-8848-E5B22B58E053}" sibTransId="{8502D2EC-BAB1-41B0-8785-B342CCD09814}"/>
    <dgm:cxn modelId="{F682A0DB-0661-4AB0-8EAC-AA6FF5C6994C}" type="presOf" srcId="{5C95F201-C560-4357-B1DB-1D5CD597C58B}" destId="{A5F43D1F-EF89-4182-99FB-B0614A521FAE}" srcOrd="0" destOrd="0" presId="urn:microsoft.com/office/officeart/2005/8/layout/vList5"/>
    <dgm:cxn modelId="{54CC21FA-49B7-49FF-BB37-6FFD3B5A066D}" type="presOf" srcId="{83516A02-EE97-472F-AD7A-1F54D64BF77A}" destId="{1EF1CEC5-CFC1-4909-BC46-FA269F44CB03}" srcOrd="0" destOrd="0" presId="urn:microsoft.com/office/officeart/2005/8/layout/vList5"/>
    <dgm:cxn modelId="{61C60041-D5D9-4761-8FA8-FE0E19A31C75}" type="presOf" srcId="{E1AD21D8-8514-4B2E-9DAC-58006661F863}" destId="{EDFC95BF-7C29-4A37-9BFB-6E9E97778940}" srcOrd="0" destOrd="0" presId="urn:microsoft.com/office/officeart/2005/8/layout/vList5"/>
    <dgm:cxn modelId="{9A31A46A-A159-4EE7-8FD3-574EBEFF2A2D}" srcId="{5C95F201-C560-4357-B1DB-1D5CD597C58B}" destId="{E1AD21D8-8514-4B2E-9DAC-58006661F863}" srcOrd="0" destOrd="0" parTransId="{74C6B104-2E60-4416-BBE1-340BE10E45A2}" sibTransId="{C4FA0C43-E64F-4C58-996E-ABD2A82D37D9}"/>
    <dgm:cxn modelId="{16896FFF-0BE3-4044-8C91-FA0DD15BFAA2}" type="presOf" srcId="{73D54B86-2B69-4669-BEA5-2DF0667C223F}" destId="{52460A08-1AE5-4736-A960-315CE8A9DA99}" srcOrd="0" destOrd="0" presId="urn:microsoft.com/office/officeart/2005/8/layout/vList5"/>
    <dgm:cxn modelId="{236266ED-3EBB-4815-BDD6-F24B90A23167}" type="presParOf" srcId="{4DC8BA47-757E-475A-96FA-FB592EFBD802}" destId="{FA090EF0-CF1D-4D9D-BD8E-C0F9048B6780}" srcOrd="0" destOrd="0" presId="urn:microsoft.com/office/officeart/2005/8/layout/vList5"/>
    <dgm:cxn modelId="{3A7E5BF2-9B75-49BE-8E7B-482CDC66300A}" type="presParOf" srcId="{FA090EF0-CF1D-4D9D-BD8E-C0F9048B6780}" destId="{1EF1CEC5-CFC1-4909-BC46-FA269F44CB03}" srcOrd="0" destOrd="0" presId="urn:microsoft.com/office/officeart/2005/8/layout/vList5"/>
    <dgm:cxn modelId="{526FFA1D-DD21-4EC9-80DE-6603A0B194B1}" type="presParOf" srcId="{FA090EF0-CF1D-4D9D-BD8E-C0F9048B6780}" destId="{52460A08-1AE5-4736-A960-315CE8A9DA99}" srcOrd="1" destOrd="0" presId="urn:microsoft.com/office/officeart/2005/8/layout/vList5"/>
    <dgm:cxn modelId="{CCB6FA71-D692-4393-AFFD-3970C0987F00}" type="presParOf" srcId="{4DC8BA47-757E-475A-96FA-FB592EFBD802}" destId="{6851E6A9-1863-4558-9F7B-852D9DEC9E40}" srcOrd="1" destOrd="0" presId="urn:microsoft.com/office/officeart/2005/8/layout/vList5"/>
    <dgm:cxn modelId="{04CFF9D1-E04A-4C91-807B-60B033DA709B}" type="presParOf" srcId="{4DC8BA47-757E-475A-96FA-FB592EFBD802}" destId="{9600FB00-2604-4A8A-BDBF-957821ED345B}" srcOrd="2" destOrd="0" presId="urn:microsoft.com/office/officeart/2005/8/layout/vList5"/>
    <dgm:cxn modelId="{1A42C66A-2F2C-4365-B78C-0AA3315A152B}" type="presParOf" srcId="{9600FB00-2604-4A8A-BDBF-957821ED345B}" destId="{A5F43D1F-EF89-4182-99FB-B0614A521FAE}" srcOrd="0" destOrd="0" presId="urn:microsoft.com/office/officeart/2005/8/layout/vList5"/>
    <dgm:cxn modelId="{2172707B-EBCB-43D5-B9E1-DA8EC2CF2807}" type="presParOf" srcId="{9600FB00-2604-4A8A-BDBF-957821ED345B}" destId="{EDFC95BF-7C29-4A37-9BFB-6E9E9777894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383BF4-7CC3-4C00-A16F-8397C275C16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D065D83-937F-42D6-9661-A497FD0AF574}">
      <dgm:prSet phldrT="[Text]" custT="1"/>
      <dgm:spPr>
        <a:solidFill>
          <a:srgbClr val="4F81BD"/>
        </a:solidFill>
        <a:effectLst>
          <a:outerShdw blurRad="50800" dist="50800" dir="5400000" algn="ctr" rotWithShape="0">
            <a:srgbClr val="000000">
              <a:alpha val="90000"/>
            </a:srgbClr>
          </a:outerShdw>
        </a:effectLst>
      </dgm:spPr>
      <dgm:t>
        <a:bodyPr/>
        <a:lstStyle/>
        <a:p>
          <a:pPr algn="ctr"/>
          <a:r>
            <a:rPr lang="en-US" sz="2800" dirty="0" smtClean="0">
              <a:solidFill>
                <a:schemeClr val="bg1"/>
              </a:solidFill>
              <a:latin typeface="Calibri" pitchFamily="34" charset="0"/>
            </a:rPr>
            <a:t>The more leaders focus their relationships, their work and their learning on the </a:t>
          </a:r>
          <a:r>
            <a:rPr lang="en-US" sz="2800" b="1" dirty="0" smtClean="0">
              <a:solidFill>
                <a:schemeClr val="tx1"/>
              </a:solidFill>
              <a:latin typeface="Calibri" pitchFamily="34" charset="0"/>
            </a:rPr>
            <a:t>core business of teaching and learning </a:t>
          </a:r>
          <a:r>
            <a:rPr lang="en-US" sz="2800" dirty="0" smtClean="0">
              <a:solidFill>
                <a:schemeClr val="bg1"/>
              </a:solidFill>
              <a:latin typeface="Calibri" pitchFamily="34" charset="0"/>
            </a:rPr>
            <a:t>the greater their influence on student outcomes.</a:t>
          </a:r>
          <a:endParaRPr lang="en-US" sz="2800" dirty="0">
            <a:solidFill>
              <a:schemeClr val="bg1"/>
            </a:solidFill>
            <a:latin typeface="Calibri" pitchFamily="34" charset="0"/>
          </a:endParaRPr>
        </a:p>
      </dgm:t>
    </dgm:pt>
    <dgm:pt modelId="{7C11C45E-4627-457F-BE22-D1E5A39D4399}" type="parTrans" cxnId="{315C850B-F9EF-4CAF-9E8B-88441D3C2842}">
      <dgm:prSet/>
      <dgm:spPr/>
      <dgm:t>
        <a:bodyPr/>
        <a:lstStyle/>
        <a:p>
          <a:endParaRPr lang="en-US"/>
        </a:p>
      </dgm:t>
    </dgm:pt>
    <dgm:pt modelId="{3A70F8B0-E462-48F6-BD07-8A3B0FEBBD83}" type="sibTrans" cxnId="{315C850B-F9EF-4CAF-9E8B-88441D3C2842}">
      <dgm:prSet/>
      <dgm:spPr/>
      <dgm:t>
        <a:bodyPr/>
        <a:lstStyle/>
        <a:p>
          <a:endParaRPr lang="en-US"/>
        </a:p>
      </dgm:t>
    </dgm:pt>
    <dgm:pt modelId="{C9125921-EB92-4B62-B581-7A876D4A2CA8}" type="pres">
      <dgm:prSet presAssocID="{E7383BF4-7CC3-4C00-A16F-8397C275C162}" presName="linear" presStyleCnt="0">
        <dgm:presLayoutVars>
          <dgm:animLvl val="lvl"/>
          <dgm:resizeHandles val="exact"/>
        </dgm:presLayoutVars>
      </dgm:prSet>
      <dgm:spPr/>
      <dgm:t>
        <a:bodyPr/>
        <a:lstStyle/>
        <a:p>
          <a:endParaRPr lang="en-US"/>
        </a:p>
      </dgm:t>
    </dgm:pt>
    <dgm:pt modelId="{21266952-40FA-4C09-98C1-13D8E8CFEE98}" type="pres">
      <dgm:prSet presAssocID="{7D065D83-937F-42D6-9661-A497FD0AF574}" presName="parentText" presStyleLbl="node1" presStyleIdx="0" presStyleCnt="1" custScaleY="114225" custLinFactNeighborY="-3818">
        <dgm:presLayoutVars>
          <dgm:chMax val="0"/>
          <dgm:bulletEnabled val="1"/>
        </dgm:presLayoutVars>
      </dgm:prSet>
      <dgm:spPr/>
      <dgm:t>
        <a:bodyPr/>
        <a:lstStyle/>
        <a:p>
          <a:endParaRPr lang="en-US"/>
        </a:p>
      </dgm:t>
    </dgm:pt>
  </dgm:ptLst>
  <dgm:cxnLst>
    <dgm:cxn modelId="{8D70BE9F-E12E-48DC-99B3-2D3AAE668685}" type="presOf" srcId="{7D065D83-937F-42D6-9661-A497FD0AF574}" destId="{21266952-40FA-4C09-98C1-13D8E8CFEE98}" srcOrd="0" destOrd="0" presId="urn:microsoft.com/office/officeart/2005/8/layout/vList2"/>
    <dgm:cxn modelId="{315C850B-F9EF-4CAF-9E8B-88441D3C2842}" srcId="{E7383BF4-7CC3-4C00-A16F-8397C275C162}" destId="{7D065D83-937F-42D6-9661-A497FD0AF574}" srcOrd="0" destOrd="0" parTransId="{7C11C45E-4627-457F-BE22-D1E5A39D4399}" sibTransId="{3A70F8B0-E462-48F6-BD07-8A3B0FEBBD83}"/>
    <dgm:cxn modelId="{283D4381-515C-43DC-BD8E-2E0D88ACA6F5}" type="presOf" srcId="{E7383BF4-7CC3-4C00-A16F-8397C275C162}" destId="{C9125921-EB92-4B62-B581-7A876D4A2CA8}" srcOrd="0" destOrd="0" presId="urn:microsoft.com/office/officeart/2005/8/layout/vList2"/>
    <dgm:cxn modelId="{5466CF2B-050D-44C2-871A-3CF7EC337FAA}" type="presParOf" srcId="{C9125921-EB92-4B62-B581-7A876D4A2CA8}" destId="{21266952-40FA-4C09-98C1-13D8E8CFEE98}" srcOrd="0"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D2966D1-AF41-4CE6-82D6-C5F97197509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96B7A41-B137-4941-9F4B-D7E72CB35BAC}">
      <dgm:prSet phldrT="[Text]"/>
      <dgm:spPr>
        <a:solidFill>
          <a:schemeClr val="bg1"/>
        </a:solidFill>
        <a:ln>
          <a:solidFill>
            <a:srgbClr val="993366"/>
          </a:solidFill>
        </a:ln>
      </dgm:spPr>
      <dgm:t>
        <a:bodyPr/>
        <a:lstStyle/>
        <a:p>
          <a:r>
            <a:rPr lang="en-NZ" dirty="0" smtClean="0">
              <a:solidFill>
                <a:schemeClr val="tx1"/>
              </a:solidFill>
            </a:rPr>
            <a:t>Link to important shared values</a:t>
          </a:r>
          <a:endParaRPr lang="en-US" dirty="0">
            <a:solidFill>
              <a:schemeClr val="tx1"/>
            </a:solidFill>
          </a:endParaRPr>
        </a:p>
      </dgm:t>
    </dgm:pt>
    <dgm:pt modelId="{6CC41BB4-C867-427B-B604-860C60369DF5}" type="parTrans" cxnId="{B7632288-CD91-4FB0-8C57-FD3CDCC2DB69}">
      <dgm:prSet/>
      <dgm:spPr/>
      <dgm:t>
        <a:bodyPr/>
        <a:lstStyle/>
        <a:p>
          <a:endParaRPr lang="en-US"/>
        </a:p>
      </dgm:t>
    </dgm:pt>
    <dgm:pt modelId="{CCC6625B-F692-4DF6-82CE-DB789DC90C0B}" type="sibTrans" cxnId="{B7632288-CD91-4FB0-8C57-FD3CDCC2DB69}">
      <dgm:prSet/>
      <dgm:spPr/>
      <dgm:t>
        <a:bodyPr/>
        <a:lstStyle/>
        <a:p>
          <a:endParaRPr lang="en-US"/>
        </a:p>
      </dgm:t>
    </dgm:pt>
    <dgm:pt modelId="{D215DACE-CA94-4038-82B7-9B9CF4C1C7C8}">
      <dgm:prSet phldrT="[Text]"/>
      <dgm:spPr>
        <a:solidFill>
          <a:schemeClr val="bg1"/>
        </a:solidFill>
        <a:ln>
          <a:solidFill>
            <a:srgbClr val="993366"/>
          </a:solidFill>
        </a:ln>
      </dgm:spPr>
      <dgm:t>
        <a:bodyPr/>
        <a:lstStyle/>
        <a:p>
          <a:r>
            <a:rPr lang="en-NZ" dirty="0" smtClean="0">
              <a:solidFill>
                <a:schemeClr val="tx1"/>
              </a:solidFill>
            </a:rPr>
            <a:t>Describe perceived shortfall–use constructive problem talk</a:t>
          </a:r>
          <a:endParaRPr lang="en-US" dirty="0">
            <a:solidFill>
              <a:schemeClr val="tx1"/>
            </a:solidFill>
          </a:endParaRPr>
        </a:p>
      </dgm:t>
    </dgm:pt>
    <dgm:pt modelId="{8E800C38-9C64-484A-A5B4-606FC55A25B6}" type="parTrans" cxnId="{8B37FEC6-C857-4CC3-8F46-58E70E931A32}">
      <dgm:prSet/>
      <dgm:spPr/>
      <dgm:t>
        <a:bodyPr/>
        <a:lstStyle/>
        <a:p>
          <a:endParaRPr lang="en-US"/>
        </a:p>
      </dgm:t>
    </dgm:pt>
    <dgm:pt modelId="{9BA5DA7A-337A-46C4-B787-8275240D07E9}" type="sibTrans" cxnId="{8B37FEC6-C857-4CC3-8F46-58E70E931A32}">
      <dgm:prSet/>
      <dgm:spPr/>
      <dgm:t>
        <a:bodyPr/>
        <a:lstStyle/>
        <a:p>
          <a:endParaRPr lang="en-US"/>
        </a:p>
      </dgm:t>
    </dgm:pt>
    <dgm:pt modelId="{3DF43733-4411-4A5B-A312-854FE5C186F7}">
      <dgm:prSet/>
      <dgm:spPr>
        <a:solidFill>
          <a:schemeClr val="bg1"/>
        </a:solidFill>
        <a:ln>
          <a:solidFill>
            <a:srgbClr val="993366"/>
          </a:solidFill>
        </a:ln>
      </dgm:spPr>
      <dgm:t>
        <a:bodyPr/>
        <a:lstStyle/>
        <a:p>
          <a:r>
            <a:rPr lang="en-NZ" dirty="0" smtClean="0">
              <a:solidFill>
                <a:schemeClr val="tx1"/>
              </a:solidFill>
            </a:rPr>
            <a:t>Check others’ perceptions</a:t>
          </a:r>
        </a:p>
      </dgm:t>
    </dgm:pt>
    <dgm:pt modelId="{CDEF3BEF-10D7-4699-9955-AD4E1DE706E6}" type="parTrans" cxnId="{6B9A5DDB-CC44-48BC-9079-D973E78F00F6}">
      <dgm:prSet/>
      <dgm:spPr/>
      <dgm:t>
        <a:bodyPr/>
        <a:lstStyle/>
        <a:p>
          <a:endParaRPr lang="en-US"/>
        </a:p>
      </dgm:t>
    </dgm:pt>
    <dgm:pt modelId="{17C976E1-18D9-4B5B-AF5D-46434E85B117}" type="sibTrans" cxnId="{6B9A5DDB-CC44-48BC-9079-D973E78F00F6}">
      <dgm:prSet/>
      <dgm:spPr/>
      <dgm:t>
        <a:bodyPr/>
        <a:lstStyle/>
        <a:p>
          <a:endParaRPr lang="en-US"/>
        </a:p>
      </dgm:t>
    </dgm:pt>
    <dgm:pt modelId="{460C8931-3A18-486D-B3B6-05A67C6704C4}" type="pres">
      <dgm:prSet presAssocID="{9D2966D1-AF41-4CE6-82D6-C5F97197509C}" presName="linear" presStyleCnt="0">
        <dgm:presLayoutVars>
          <dgm:animLvl val="lvl"/>
          <dgm:resizeHandles val="exact"/>
        </dgm:presLayoutVars>
      </dgm:prSet>
      <dgm:spPr/>
      <dgm:t>
        <a:bodyPr/>
        <a:lstStyle/>
        <a:p>
          <a:endParaRPr lang="en-US"/>
        </a:p>
      </dgm:t>
    </dgm:pt>
    <dgm:pt modelId="{11B043DF-1CE1-4CEF-9F3D-060B2D969932}" type="pres">
      <dgm:prSet presAssocID="{996B7A41-B137-4941-9F4B-D7E72CB35BAC}" presName="parentText" presStyleLbl="node1" presStyleIdx="0" presStyleCnt="3" custLinFactNeighborX="-12500" custLinFactNeighborY="-4758">
        <dgm:presLayoutVars>
          <dgm:chMax val="0"/>
          <dgm:bulletEnabled val="1"/>
        </dgm:presLayoutVars>
      </dgm:prSet>
      <dgm:spPr/>
      <dgm:t>
        <a:bodyPr/>
        <a:lstStyle/>
        <a:p>
          <a:endParaRPr lang="en-US"/>
        </a:p>
      </dgm:t>
    </dgm:pt>
    <dgm:pt modelId="{974DC30D-0276-42EB-BF4C-639DDD52E466}" type="pres">
      <dgm:prSet presAssocID="{CCC6625B-F692-4DF6-82CE-DB789DC90C0B}" presName="spacer" presStyleCnt="0"/>
      <dgm:spPr/>
    </dgm:pt>
    <dgm:pt modelId="{CA7132EE-18E5-447A-ABFE-1C8E6C3E1911}" type="pres">
      <dgm:prSet presAssocID="{3DF43733-4411-4A5B-A312-854FE5C186F7}" presName="parentText" presStyleLbl="node1" presStyleIdx="1" presStyleCnt="3">
        <dgm:presLayoutVars>
          <dgm:chMax val="0"/>
          <dgm:bulletEnabled val="1"/>
        </dgm:presLayoutVars>
      </dgm:prSet>
      <dgm:spPr/>
      <dgm:t>
        <a:bodyPr/>
        <a:lstStyle/>
        <a:p>
          <a:endParaRPr lang="en-US"/>
        </a:p>
      </dgm:t>
    </dgm:pt>
    <dgm:pt modelId="{B218EDDC-F31B-4D5B-BBDF-E1A8EAAE4BFB}" type="pres">
      <dgm:prSet presAssocID="{17C976E1-18D9-4B5B-AF5D-46434E85B117}" presName="spacer" presStyleCnt="0"/>
      <dgm:spPr/>
    </dgm:pt>
    <dgm:pt modelId="{D999AF67-156F-49C3-96C5-5BA199F4E1E1}" type="pres">
      <dgm:prSet presAssocID="{D215DACE-CA94-4038-82B7-9B9CF4C1C7C8}" presName="parentText" presStyleLbl="node1" presStyleIdx="2" presStyleCnt="3">
        <dgm:presLayoutVars>
          <dgm:chMax val="0"/>
          <dgm:bulletEnabled val="1"/>
        </dgm:presLayoutVars>
      </dgm:prSet>
      <dgm:spPr/>
      <dgm:t>
        <a:bodyPr/>
        <a:lstStyle/>
        <a:p>
          <a:endParaRPr lang="en-US"/>
        </a:p>
      </dgm:t>
    </dgm:pt>
  </dgm:ptLst>
  <dgm:cxnLst>
    <dgm:cxn modelId="{EFFEE61A-1994-421F-932F-D3EE0A19A413}" type="presOf" srcId="{9D2966D1-AF41-4CE6-82D6-C5F97197509C}" destId="{460C8931-3A18-486D-B3B6-05A67C6704C4}" srcOrd="0" destOrd="0" presId="urn:microsoft.com/office/officeart/2005/8/layout/vList2"/>
    <dgm:cxn modelId="{6B9A5DDB-CC44-48BC-9079-D973E78F00F6}" srcId="{9D2966D1-AF41-4CE6-82D6-C5F97197509C}" destId="{3DF43733-4411-4A5B-A312-854FE5C186F7}" srcOrd="1" destOrd="0" parTransId="{CDEF3BEF-10D7-4699-9955-AD4E1DE706E6}" sibTransId="{17C976E1-18D9-4B5B-AF5D-46434E85B117}"/>
    <dgm:cxn modelId="{B750877A-087D-4A30-80EB-8DB637732E6D}" type="presOf" srcId="{3DF43733-4411-4A5B-A312-854FE5C186F7}" destId="{CA7132EE-18E5-447A-ABFE-1C8E6C3E1911}" srcOrd="0" destOrd="0" presId="urn:microsoft.com/office/officeart/2005/8/layout/vList2"/>
    <dgm:cxn modelId="{8B37FEC6-C857-4CC3-8F46-58E70E931A32}" srcId="{9D2966D1-AF41-4CE6-82D6-C5F97197509C}" destId="{D215DACE-CA94-4038-82B7-9B9CF4C1C7C8}" srcOrd="2" destOrd="0" parTransId="{8E800C38-9C64-484A-A5B4-606FC55A25B6}" sibTransId="{9BA5DA7A-337A-46C4-B787-8275240D07E9}"/>
    <dgm:cxn modelId="{B7632288-CD91-4FB0-8C57-FD3CDCC2DB69}" srcId="{9D2966D1-AF41-4CE6-82D6-C5F97197509C}" destId="{996B7A41-B137-4941-9F4B-D7E72CB35BAC}" srcOrd="0" destOrd="0" parTransId="{6CC41BB4-C867-427B-B604-860C60369DF5}" sibTransId="{CCC6625B-F692-4DF6-82CE-DB789DC90C0B}"/>
    <dgm:cxn modelId="{165316A8-2A32-49EC-BE64-427566E84566}" type="presOf" srcId="{D215DACE-CA94-4038-82B7-9B9CF4C1C7C8}" destId="{D999AF67-156F-49C3-96C5-5BA199F4E1E1}" srcOrd="0" destOrd="0" presId="urn:microsoft.com/office/officeart/2005/8/layout/vList2"/>
    <dgm:cxn modelId="{6282A6A6-8BE8-4A64-B294-6E9BDD67BCF7}" type="presOf" srcId="{996B7A41-B137-4941-9F4B-D7E72CB35BAC}" destId="{11B043DF-1CE1-4CEF-9F3D-060B2D969932}" srcOrd="0" destOrd="0" presId="urn:microsoft.com/office/officeart/2005/8/layout/vList2"/>
    <dgm:cxn modelId="{7C6649BF-FB2A-4FD5-8961-464E0744C475}" type="presParOf" srcId="{460C8931-3A18-486D-B3B6-05A67C6704C4}" destId="{11B043DF-1CE1-4CEF-9F3D-060B2D969932}" srcOrd="0" destOrd="0" presId="urn:microsoft.com/office/officeart/2005/8/layout/vList2"/>
    <dgm:cxn modelId="{710397EE-1BCC-4161-8CC3-E26979E229CA}" type="presParOf" srcId="{460C8931-3A18-486D-B3B6-05A67C6704C4}" destId="{974DC30D-0276-42EB-BF4C-639DDD52E466}" srcOrd="1" destOrd="0" presId="urn:microsoft.com/office/officeart/2005/8/layout/vList2"/>
    <dgm:cxn modelId="{DA28E919-CD01-4753-9C34-4C475F8F7BBD}" type="presParOf" srcId="{460C8931-3A18-486D-B3B6-05A67C6704C4}" destId="{CA7132EE-18E5-447A-ABFE-1C8E6C3E1911}" srcOrd="2" destOrd="0" presId="urn:microsoft.com/office/officeart/2005/8/layout/vList2"/>
    <dgm:cxn modelId="{7FF02D00-DA8E-4279-923E-B74C23C8832C}" type="presParOf" srcId="{460C8931-3A18-486D-B3B6-05A67C6704C4}" destId="{B218EDDC-F31B-4D5B-BBDF-E1A8EAAE4BFB}" srcOrd="3" destOrd="0" presId="urn:microsoft.com/office/officeart/2005/8/layout/vList2"/>
    <dgm:cxn modelId="{54F78723-BA9D-4995-A2E1-DA3C9DFFC381}" type="presParOf" srcId="{460C8931-3A18-486D-B3B6-05A67C6704C4}" destId="{D999AF67-156F-49C3-96C5-5BA199F4E1E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D2966D1-AF41-4CE6-82D6-C5F97197509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96B7A41-B137-4941-9F4B-D7E72CB35BAC}">
      <dgm:prSet phldrT="[Text]"/>
      <dgm:spPr>
        <a:solidFill>
          <a:schemeClr val="bg1"/>
        </a:solidFill>
        <a:ln>
          <a:solidFill>
            <a:srgbClr val="993366"/>
          </a:solidFill>
        </a:ln>
      </dgm:spPr>
      <dgm:t>
        <a:bodyPr/>
        <a:lstStyle/>
        <a:p>
          <a:r>
            <a:rPr lang="en-NZ" dirty="0" smtClean="0">
              <a:solidFill>
                <a:schemeClr val="tx1"/>
              </a:solidFill>
            </a:rPr>
            <a:t>Consider what the task involves </a:t>
          </a:r>
          <a:endParaRPr lang="en-US" dirty="0">
            <a:solidFill>
              <a:schemeClr val="tx1"/>
            </a:solidFill>
          </a:endParaRPr>
        </a:p>
      </dgm:t>
    </dgm:pt>
    <dgm:pt modelId="{6CC41BB4-C867-427B-B604-860C60369DF5}" type="parTrans" cxnId="{B7632288-CD91-4FB0-8C57-FD3CDCC2DB69}">
      <dgm:prSet/>
      <dgm:spPr/>
      <dgm:t>
        <a:bodyPr/>
        <a:lstStyle/>
        <a:p>
          <a:endParaRPr lang="en-US"/>
        </a:p>
      </dgm:t>
    </dgm:pt>
    <dgm:pt modelId="{CCC6625B-F692-4DF6-82CE-DB789DC90C0B}" type="sibTrans" cxnId="{B7632288-CD91-4FB0-8C57-FD3CDCC2DB69}">
      <dgm:prSet/>
      <dgm:spPr/>
      <dgm:t>
        <a:bodyPr/>
        <a:lstStyle/>
        <a:p>
          <a:endParaRPr lang="en-US"/>
        </a:p>
      </dgm:t>
    </dgm:pt>
    <dgm:pt modelId="{D215DACE-CA94-4038-82B7-9B9CF4C1C7C8}">
      <dgm:prSet phldrT="[Text]"/>
      <dgm:spPr>
        <a:solidFill>
          <a:schemeClr val="bg1"/>
        </a:solidFill>
        <a:ln>
          <a:solidFill>
            <a:srgbClr val="993366"/>
          </a:solidFill>
        </a:ln>
      </dgm:spPr>
      <dgm:t>
        <a:bodyPr/>
        <a:lstStyle/>
        <a:p>
          <a:r>
            <a:rPr lang="en-NZ" dirty="0" smtClean="0">
              <a:solidFill>
                <a:schemeClr val="tx1"/>
              </a:solidFill>
            </a:rPr>
            <a:t>Discuss match of skills and task requirements</a:t>
          </a:r>
          <a:endParaRPr lang="en-US" dirty="0">
            <a:solidFill>
              <a:schemeClr val="tx1"/>
            </a:solidFill>
          </a:endParaRPr>
        </a:p>
      </dgm:t>
    </dgm:pt>
    <dgm:pt modelId="{8E800C38-9C64-484A-A5B4-606FC55A25B6}" type="parTrans" cxnId="{8B37FEC6-C857-4CC3-8F46-58E70E931A32}">
      <dgm:prSet/>
      <dgm:spPr/>
      <dgm:t>
        <a:bodyPr/>
        <a:lstStyle/>
        <a:p>
          <a:endParaRPr lang="en-US"/>
        </a:p>
      </dgm:t>
    </dgm:pt>
    <dgm:pt modelId="{9BA5DA7A-337A-46C4-B787-8275240D07E9}" type="sibTrans" cxnId="{8B37FEC6-C857-4CC3-8F46-58E70E931A32}">
      <dgm:prSet/>
      <dgm:spPr/>
      <dgm:t>
        <a:bodyPr/>
        <a:lstStyle/>
        <a:p>
          <a:endParaRPr lang="en-US"/>
        </a:p>
      </dgm:t>
    </dgm:pt>
    <dgm:pt modelId="{3DF43733-4411-4A5B-A312-854FE5C186F7}">
      <dgm:prSet/>
      <dgm:spPr>
        <a:solidFill>
          <a:schemeClr val="bg1"/>
        </a:solidFill>
        <a:ln>
          <a:solidFill>
            <a:srgbClr val="993366"/>
          </a:solidFill>
        </a:ln>
      </dgm:spPr>
      <dgm:t>
        <a:bodyPr/>
        <a:lstStyle/>
        <a:p>
          <a:r>
            <a:rPr lang="en-NZ" dirty="0" smtClean="0">
              <a:solidFill>
                <a:schemeClr val="tx1"/>
              </a:solidFill>
            </a:rPr>
            <a:t>Identify skills and knowledge required to do task </a:t>
          </a:r>
        </a:p>
      </dgm:t>
    </dgm:pt>
    <dgm:pt modelId="{CDEF3BEF-10D7-4699-9955-AD4E1DE706E6}" type="parTrans" cxnId="{6B9A5DDB-CC44-48BC-9079-D973E78F00F6}">
      <dgm:prSet/>
      <dgm:spPr/>
      <dgm:t>
        <a:bodyPr/>
        <a:lstStyle/>
        <a:p>
          <a:endParaRPr lang="en-US"/>
        </a:p>
      </dgm:t>
    </dgm:pt>
    <dgm:pt modelId="{17C976E1-18D9-4B5B-AF5D-46434E85B117}" type="sibTrans" cxnId="{6B9A5DDB-CC44-48BC-9079-D973E78F00F6}">
      <dgm:prSet/>
      <dgm:spPr/>
      <dgm:t>
        <a:bodyPr/>
        <a:lstStyle/>
        <a:p>
          <a:endParaRPr lang="en-US"/>
        </a:p>
      </dgm:t>
    </dgm:pt>
    <dgm:pt modelId="{460C8931-3A18-486D-B3B6-05A67C6704C4}" type="pres">
      <dgm:prSet presAssocID="{9D2966D1-AF41-4CE6-82D6-C5F97197509C}" presName="linear" presStyleCnt="0">
        <dgm:presLayoutVars>
          <dgm:animLvl val="lvl"/>
          <dgm:resizeHandles val="exact"/>
        </dgm:presLayoutVars>
      </dgm:prSet>
      <dgm:spPr/>
      <dgm:t>
        <a:bodyPr/>
        <a:lstStyle/>
        <a:p>
          <a:endParaRPr lang="en-US"/>
        </a:p>
      </dgm:t>
    </dgm:pt>
    <dgm:pt modelId="{11B043DF-1CE1-4CEF-9F3D-060B2D969932}" type="pres">
      <dgm:prSet presAssocID="{996B7A41-B137-4941-9F4B-D7E72CB35BAC}" presName="parentText" presStyleLbl="node1" presStyleIdx="0" presStyleCnt="3" custLinFactY="-113979" custLinFactNeighborX="-33750" custLinFactNeighborY="-200000">
        <dgm:presLayoutVars>
          <dgm:chMax val="0"/>
          <dgm:bulletEnabled val="1"/>
        </dgm:presLayoutVars>
      </dgm:prSet>
      <dgm:spPr/>
      <dgm:t>
        <a:bodyPr/>
        <a:lstStyle/>
        <a:p>
          <a:endParaRPr lang="en-US"/>
        </a:p>
      </dgm:t>
    </dgm:pt>
    <dgm:pt modelId="{974DC30D-0276-42EB-BF4C-639DDD52E466}" type="pres">
      <dgm:prSet presAssocID="{CCC6625B-F692-4DF6-82CE-DB789DC90C0B}" presName="spacer" presStyleCnt="0"/>
      <dgm:spPr/>
    </dgm:pt>
    <dgm:pt modelId="{CA7132EE-18E5-447A-ABFE-1C8E6C3E1911}" type="pres">
      <dgm:prSet presAssocID="{3DF43733-4411-4A5B-A312-854FE5C186F7}" presName="parentText" presStyleLbl="node1" presStyleIdx="1" presStyleCnt="3">
        <dgm:presLayoutVars>
          <dgm:chMax val="0"/>
          <dgm:bulletEnabled val="1"/>
        </dgm:presLayoutVars>
      </dgm:prSet>
      <dgm:spPr/>
      <dgm:t>
        <a:bodyPr/>
        <a:lstStyle/>
        <a:p>
          <a:endParaRPr lang="en-US"/>
        </a:p>
      </dgm:t>
    </dgm:pt>
    <dgm:pt modelId="{B218EDDC-F31B-4D5B-BBDF-E1A8EAAE4BFB}" type="pres">
      <dgm:prSet presAssocID="{17C976E1-18D9-4B5B-AF5D-46434E85B117}" presName="spacer" presStyleCnt="0"/>
      <dgm:spPr/>
    </dgm:pt>
    <dgm:pt modelId="{D999AF67-156F-49C3-96C5-5BA199F4E1E1}" type="pres">
      <dgm:prSet presAssocID="{D215DACE-CA94-4038-82B7-9B9CF4C1C7C8}" presName="parentText" presStyleLbl="node1" presStyleIdx="2" presStyleCnt="3">
        <dgm:presLayoutVars>
          <dgm:chMax val="0"/>
          <dgm:bulletEnabled val="1"/>
        </dgm:presLayoutVars>
      </dgm:prSet>
      <dgm:spPr/>
      <dgm:t>
        <a:bodyPr/>
        <a:lstStyle/>
        <a:p>
          <a:endParaRPr lang="en-US"/>
        </a:p>
      </dgm:t>
    </dgm:pt>
  </dgm:ptLst>
  <dgm:cxnLst>
    <dgm:cxn modelId="{6B9A5DDB-CC44-48BC-9079-D973E78F00F6}" srcId="{9D2966D1-AF41-4CE6-82D6-C5F97197509C}" destId="{3DF43733-4411-4A5B-A312-854FE5C186F7}" srcOrd="1" destOrd="0" parTransId="{CDEF3BEF-10D7-4699-9955-AD4E1DE706E6}" sibTransId="{17C976E1-18D9-4B5B-AF5D-46434E85B117}"/>
    <dgm:cxn modelId="{AE5DE4D2-B649-440A-B270-639C6A6F4F4F}" type="presOf" srcId="{9D2966D1-AF41-4CE6-82D6-C5F97197509C}" destId="{460C8931-3A18-486D-B3B6-05A67C6704C4}" srcOrd="0" destOrd="0" presId="urn:microsoft.com/office/officeart/2005/8/layout/vList2"/>
    <dgm:cxn modelId="{16D1C9BB-C276-42B8-9833-8CF130D44469}" type="presOf" srcId="{3DF43733-4411-4A5B-A312-854FE5C186F7}" destId="{CA7132EE-18E5-447A-ABFE-1C8E6C3E1911}" srcOrd="0" destOrd="0" presId="urn:microsoft.com/office/officeart/2005/8/layout/vList2"/>
    <dgm:cxn modelId="{8B37FEC6-C857-4CC3-8F46-58E70E931A32}" srcId="{9D2966D1-AF41-4CE6-82D6-C5F97197509C}" destId="{D215DACE-CA94-4038-82B7-9B9CF4C1C7C8}" srcOrd="2" destOrd="0" parTransId="{8E800C38-9C64-484A-A5B4-606FC55A25B6}" sibTransId="{9BA5DA7A-337A-46C4-B787-8275240D07E9}"/>
    <dgm:cxn modelId="{B7632288-CD91-4FB0-8C57-FD3CDCC2DB69}" srcId="{9D2966D1-AF41-4CE6-82D6-C5F97197509C}" destId="{996B7A41-B137-4941-9F4B-D7E72CB35BAC}" srcOrd="0" destOrd="0" parTransId="{6CC41BB4-C867-427B-B604-860C60369DF5}" sibTransId="{CCC6625B-F692-4DF6-82CE-DB789DC90C0B}"/>
    <dgm:cxn modelId="{B6659B0F-AF96-4D6C-9DC1-D49B4338F081}" type="presOf" srcId="{996B7A41-B137-4941-9F4B-D7E72CB35BAC}" destId="{11B043DF-1CE1-4CEF-9F3D-060B2D969932}" srcOrd="0" destOrd="0" presId="urn:microsoft.com/office/officeart/2005/8/layout/vList2"/>
    <dgm:cxn modelId="{0EBBFF4D-8804-463B-8D2D-EAFAEAC348BD}" type="presOf" srcId="{D215DACE-CA94-4038-82B7-9B9CF4C1C7C8}" destId="{D999AF67-156F-49C3-96C5-5BA199F4E1E1}" srcOrd="0" destOrd="0" presId="urn:microsoft.com/office/officeart/2005/8/layout/vList2"/>
    <dgm:cxn modelId="{87BD5572-C21D-4EC7-BC18-2EC8524A70E1}" type="presParOf" srcId="{460C8931-3A18-486D-B3B6-05A67C6704C4}" destId="{11B043DF-1CE1-4CEF-9F3D-060B2D969932}" srcOrd="0" destOrd="0" presId="urn:microsoft.com/office/officeart/2005/8/layout/vList2"/>
    <dgm:cxn modelId="{894D404C-6A55-42DA-8A0F-EA8C096CE931}" type="presParOf" srcId="{460C8931-3A18-486D-B3B6-05A67C6704C4}" destId="{974DC30D-0276-42EB-BF4C-639DDD52E466}" srcOrd="1" destOrd="0" presId="urn:microsoft.com/office/officeart/2005/8/layout/vList2"/>
    <dgm:cxn modelId="{179F9476-9FF1-48AA-9880-60E6B3F3027D}" type="presParOf" srcId="{460C8931-3A18-486D-B3B6-05A67C6704C4}" destId="{CA7132EE-18E5-447A-ABFE-1C8E6C3E1911}" srcOrd="2" destOrd="0" presId="urn:microsoft.com/office/officeart/2005/8/layout/vList2"/>
    <dgm:cxn modelId="{3FE47F72-F49C-42E0-AD19-526D1FCAA3A8}" type="presParOf" srcId="{460C8931-3A18-486D-B3B6-05A67C6704C4}" destId="{B218EDDC-F31B-4D5B-BBDF-E1A8EAAE4BFB}" srcOrd="3" destOrd="0" presId="urn:microsoft.com/office/officeart/2005/8/layout/vList2"/>
    <dgm:cxn modelId="{F1098E2B-B9DB-4F11-95FE-90B501F63184}" type="presParOf" srcId="{460C8931-3A18-486D-B3B6-05A67C6704C4}" destId="{D999AF67-156F-49C3-96C5-5BA199F4E1E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D1415AB-38F3-46AC-9A6C-45AAF2E9F5E4}"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NZ"/>
        </a:p>
      </dgm:t>
    </dgm:pt>
    <dgm:pt modelId="{51D4C28F-A1D2-432B-8B2B-622085DCDDF2}">
      <dgm:prSet phldrT="[Text]"/>
      <dgm:spPr>
        <a:solidFill>
          <a:schemeClr val="bg1"/>
        </a:solidFill>
        <a:ln>
          <a:solidFill>
            <a:srgbClr val="993366"/>
          </a:solidFill>
        </a:ln>
      </dgm:spPr>
      <dgm:t>
        <a:bodyPr/>
        <a:lstStyle/>
        <a:p>
          <a:r>
            <a:rPr lang="en-NZ" dirty="0" smtClean="0">
              <a:solidFill>
                <a:schemeClr val="tx1"/>
              </a:solidFill>
            </a:rPr>
            <a:t>Check Capacity </a:t>
          </a:r>
          <a:endParaRPr lang="en-NZ" dirty="0">
            <a:solidFill>
              <a:schemeClr val="tx1"/>
            </a:solidFill>
          </a:endParaRPr>
        </a:p>
      </dgm:t>
    </dgm:pt>
    <dgm:pt modelId="{28E09F84-B91C-4B8C-B5EB-DD778C4D7356}" type="parTrans" cxnId="{7F10602C-7A82-4B16-BA2A-04BD975845A3}">
      <dgm:prSet/>
      <dgm:spPr/>
      <dgm:t>
        <a:bodyPr/>
        <a:lstStyle/>
        <a:p>
          <a:endParaRPr lang="en-NZ"/>
        </a:p>
      </dgm:t>
    </dgm:pt>
    <dgm:pt modelId="{06257545-0704-47C0-B555-AFAF642197CA}" type="sibTrans" cxnId="{7F10602C-7A82-4B16-BA2A-04BD975845A3}">
      <dgm:prSet/>
      <dgm:spPr/>
      <dgm:t>
        <a:bodyPr/>
        <a:lstStyle/>
        <a:p>
          <a:endParaRPr lang="en-NZ"/>
        </a:p>
      </dgm:t>
    </dgm:pt>
    <dgm:pt modelId="{3FDF7FDF-0A9C-42F1-AE73-878180E8158D}">
      <dgm:prSet phldrT="[Text]"/>
      <dgm:spPr>
        <a:solidFill>
          <a:schemeClr val="bg1"/>
        </a:solidFill>
        <a:ln>
          <a:solidFill>
            <a:srgbClr val="993366"/>
          </a:solidFill>
        </a:ln>
      </dgm:spPr>
      <dgm:t>
        <a:bodyPr/>
        <a:lstStyle/>
        <a:p>
          <a:r>
            <a:rPr lang="en-NZ" dirty="0" smtClean="0">
              <a:solidFill>
                <a:schemeClr val="tx1"/>
              </a:solidFill>
            </a:rPr>
            <a:t>Sufficient Capacity  </a:t>
          </a:r>
          <a:endParaRPr lang="en-NZ" dirty="0">
            <a:solidFill>
              <a:schemeClr val="tx1"/>
            </a:solidFill>
          </a:endParaRPr>
        </a:p>
      </dgm:t>
    </dgm:pt>
    <dgm:pt modelId="{A46F4847-2B7C-4AEE-9EE6-8B5ABBBE45E4}" type="parTrans" cxnId="{C69D2ABD-E08F-46C3-82EE-427E93ED3EAF}">
      <dgm:prSet/>
      <dgm:spPr>
        <a:ln>
          <a:solidFill>
            <a:schemeClr val="tx1"/>
          </a:solidFill>
        </a:ln>
      </dgm:spPr>
      <dgm:t>
        <a:bodyPr/>
        <a:lstStyle/>
        <a:p>
          <a:endParaRPr lang="en-NZ"/>
        </a:p>
      </dgm:t>
    </dgm:pt>
    <dgm:pt modelId="{2D3FE23E-F5D5-45E4-A075-05D9F4D4C057}" type="sibTrans" cxnId="{C69D2ABD-E08F-46C3-82EE-427E93ED3EAF}">
      <dgm:prSet/>
      <dgm:spPr/>
      <dgm:t>
        <a:bodyPr/>
        <a:lstStyle/>
        <a:p>
          <a:endParaRPr lang="en-NZ"/>
        </a:p>
      </dgm:t>
    </dgm:pt>
    <dgm:pt modelId="{65FF6576-BD21-4648-A277-F670B5E50AA8}">
      <dgm:prSet phldrT="[Text]"/>
      <dgm:spPr>
        <a:solidFill>
          <a:schemeClr val="bg1"/>
        </a:solidFill>
        <a:ln>
          <a:solidFill>
            <a:srgbClr val="993366"/>
          </a:solidFill>
        </a:ln>
      </dgm:spPr>
      <dgm:t>
        <a:bodyPr/>
        <a:lstStyle/>
        <a:p>
          <a:r>
            <a:rPr lang="en-NZ" dirty="0" smtClean="0">
              <a:solidFill>
                <a:schemeClr val="tx1"/>
              </a:solidFill>
            </a:rPr>
            <a:t>Set Performance goals </a:t>
          </a:r>
          <a:endParaRPr lang="en-NZ" dirty="0">
            <a:solidFill>
              <a:schemeClr val="tx1"/>
            </a:solidFill>
          </a:endParaRPr>
        </a:p>
      </dgm:t>
    </dgm:pt>
    <dgm:pt modelId="{0080BBAC-8A67-4174-8234-CFF8B248C79E}" type="parTrans" cxnId="{1E7F5482-BCD2-4AD2-B217-30E2D2D07088}">
      <dgm:prSet/>
      <dgm:spPr>
        <a:ln>
          <a:solidFill>
            <a:schemeClr val="tx1"/>
          </a:solidFill>
        </a:ln>
      </dgm:spPr>
      <dgm:t>
        <a:bodyPr/>
        <a:lstStyle/>
        <a:p>
          <a:endParaRPr lang="en-NZ"/>
        </a:p>
      </dgm:t>
    </dgm:pt>
    <dgm:pt modelId="{D2A5DBFD-FCDE-422E-91F0-0F72270CEC3F}" type="sibTrans" cxnId="{1E7F5482-BCD2-4AD2-B217-30E2D2D07088}">
      <dgm:prSet/>
      <dgm:spPr/>
      <dgm:t>
        <a:bodyPr/>
        <a:lstStyle/>
        <a:p>
          <a:endParaRPr lang="en-NZ"/>
        </a:p>
      </dgm:t>
    </dgm:pt>
    <dgm:pt modelId="{5FE6B736-8ADC-4113-9AD5-FDECC4F5EE09}">
      <dgm:prSet phldrT="[Text]"/>
      <dgm:spPr>
        <a:solidFill>
          <a:schemeClr val="bg1"/>
        </a:solidFill>
        <a:ln>
          <a:solidFill>
            <a:srgbClr val="993366"/>
          </a:solidFill>
        </a:ln>
      </dgm:spPr>
      <dgm:t>
        <a:bodyPr/>
        <a:lstStyle/>
        <a:p>
          <a:r>
            <a:rPr lang="en-NZ" dirty="0" smtClean="0">
              <a:solidFill>
                <a:schemeClr val="tx1"/>
              </a:solidFill>
            </a:rPr>
            <a:t>Insufficient Capacity</a:t>
          </a:r>
          <a:endParaRPr lang="en-NZ" dirty="0">
            <a:solidFill>
              <a:schemeClr val="tx1"/>
            </a:solidFill>
          </a:endParaRPr>
        </a:p>
      </dgm:t>
    </dgm:pt>
    <dgm:pt modelId="{F4E3D5E1-E915-4FD4-8992-A9D0BF70DF60}" type="parTrans" cxnId="{4201BB5B-FAD8-4628-B3A1-ACB772D85ACD}">
      <dgm:prSet/>
      <dgm:spPr>
        <a:ln>
          <a:solidFill>
            <a:schemeClr val="tx1"/>
          </a:solidFill>
        </a:ln>
      </dgm:spPr>
      <dgm:t>
        <a:bodyPr/>
        <a:lstStyle/>
        <a:p>
          <a:endParaRPr lang="en-NZ"/>
        </a:p>
      </dgm:t>
    </dgm:pt>
    <dgm:pt modelId="{A3201C5C-A43C-4500-9C9D-9CCE6C3B10E5}" type="sibTrans" cxnId="{4201BB5B-FAD8-4628-B3A1-ACB772D85ACD}">
      <dgm:prSet/>
      <dgm:spPr/>
      <dgm:t>
        <a:bodyPr/>
        <a:lstStyle/>
        <a:p>
          <a:endParaRPr lang="en-NZ"/>
        </a:p>
      </dgm:t>
    </dgm:pt>
    <dgm:pt modelId="{79BDC8E0-4494-4EE6-AA19-C38550A6A685}">
      <dgm:prSet phldrT="[Text]"/>
      <dgm:spPr>
        <a:solidFill>
          <a:schemeClr val="bg1"/>
        </a:solidFill>
        <a:ln>
          <a:solidFill>
            <a:srgbClr val="993366"/>
          </a:solidFill>
        </a:ln>
      </dgm:spPr>
      <dgm:t>
        <a:bodyPr/>
        <a:lstStyle/>
        <a:p>
          <a:r>
            <a:rPr lang="en-NZ" dirty="0" smtClean="0">
              <a:solidFill>
                <a:schemeClr val="tx1"/>
              </a:solidFill>
            </a:rPr>
            <a:t>Set Learning Goals </a:t>
          </a:r>
          <a:endParaRPr lang="en-NZ" dirty="0">
            <a:solidFill>
              <a:schemeClr val="tx1"/>
            </a:solidFill>
          </a:endParaRPr>
        </a:p>
      </dgm:t>
    </dgm:pt>
    <dgm:pt modelId="{81A2CC7F-D071-4ACE-B4CF-97C5CAC897F9}" type="parTrans" cxnId="{8DD38D4B-62AF-4199-A6DF-61D3D1E2FF6C}">
      <dgm:prSet/>
      <dgm:spPr>
        <a:ln>
          <a:solidFill>
            <a:schemeClr val="tx1"/>
          </a:solidFill>
        </a:ln>
      </dgm:spPr>
      <dgm:t>
        <a:bodyPr/>
        <a:lstStyle/>
        <a:p>
          <a:endParaRPr lang="en-NZ"/>
        </a:p>
      </dgm:t>
    </dgm:pt>
    <dgm:pt modelId="{0E9C034F-6C8F-4109-B68F-3A37DBF15283}" type="sibTrans" cxnId="{8DD38D4B-62AF-4199-A6DF-61D3D1E2FF6C}">
      <dgm:prSet/>
      <dgm:spPr/>
      <dgm:t>
        <a:bodyPr/>
        <a:lstStyle/>
        <a:p>
          <a:endParaRPr lang="en-NZ"/>
        </a:p>
      </dgm:t>
    </dgm:pt>
    <dgm:pt modelId="{C81220EF-2845-49D1-8A55-A2ECC2F5B0FC}" type="pres">
      <dgm:prSet presAssocID="{9D1415AB-38F3-46AC-9A6C-45AAF2E9F5E4}" presName="mainComposite" presStyleCnt="0">
        <dgm:presLayoutVars>
          <dgm:chPref val="1"/>
          <dgm:dir/>
          <dgm:animOne val="branch"/>
          <dgm:animLvl val="lvl"/>
          <dgm:resizeHandles val="exact"/>
        </dgm:presLayoutVars>
      </dgm:prSet>
      <dgm:spPr/>
      <dgm:t>
        <a:bodyPr/>
        <a:lstStyle/>
        <a:p>
          <a:endParaRPr lang="en-NZ"/>
        </a:p>
      </dgm:t>
    </dgm:pt>
    <dgm:pt modelId="{5E1EFD31-AFBC-49E6-824E-784B6AA9C543}" type="pres">
      <dgm:prSet presAssocID="{9D1415AB-38F3-46AC-9A6C-45AAF2E9F5E4}" presName="hierFlow" presStyleCnt="0"/>
      <dgm:spPr/>
    </dgm:pt>
    <dgm:pt modelId="{A39324BF-01D8-4CE6-A2DD-D0624044BFAD}" type="pres">
      <dgm:prSet presAssocID="{9D1415AB-38F3-46AC-9A6C-45AAF2E9F5E4}" presName="hierChild1" presStyleCnt="0">
        <dgm:presLayoutVars>
          <dgm:chPref val="1"/>
          <dgm:animOne val="branch"/>
          <dgm:animLvl val="lvl"/>
        </dgm:presLayoutVars>
      </dgm:prSet>
      <dgm:spPr/>
    </dgm:pt>
    <dgm:pt modelId="{BDA76F54-14D9-42DA-990A-C25BFB5C51C8}" type="pres">
      <dgm:prSet presAssocID="{51D4C28F-A1D2-432B-8B2B-622085DCDDF2}" presName="Name14" presStyleCnt="0"/>
      <dgm:spPr/>
    </dgm:pt>
    <dgm:pt modelId="{C9654343-2747-4E6F-97E2-94B2E6990FB6}" type="pres">
      <dgm:prSet presAssocID="{51D4C28F-A1D2-432B-8B2B-622085DCDDF2}" presName="level1Shape" presStyleLbl="node0" presStyleIdx="0" presStyleCnt="1">
        <dgm:presLayoutVars>
          <dgm:chPref val="3"/>
        </dgm:presLayoutVars>
      </dgm:prSet>
      <dgm:spPr/>
      <dgm:t>
        <a:bodyPr/>
        <a:lstStyle/>
        <a:p>
          <a:endParaRPr lang="en-NZ"/>
        </a:p>
      </dgm:t>
    </dgm:pt>
    <dgm:pt modelId="{5E8DC08E-974B-464E-A53C-427CC699DBA8}" type="pres">
      <dgm:prSet presAssocID="{51D4C28F-A1D2-432B-8B2B-622085DCDDF2}" presName="hierChild2" presStyleCnt="0"/>
      <dgm:spPr/>
    </dgm:pt>
    <dgm:pt modelId="{524C6397-F7D1-4E00-A643-77780883F1FA}" type="pres">
      <dgm:prSet presAssocID="{A46F4847-2B7C-4AEE-9EE6-8B5ABBBE45E4}" presName="Name19" presStyleLbl="parChTrans1D2" presStyleIdx="0" presStyleCnt="2"/>
      <dgm:spPr/>
      <dgm:t>
        <a:bodyPr/>
        <a:lstStyle/>
        <a:p>
          <a:endParaRPr lang="en-NZ"/>
        </a:p>
      </dgm:t>
    </dgm:pt>
    <dgm:pt modelId="{2C045686-22C6-4A1A-A911-A6088B09F09D}" type="pres">
      <dgm:prSet presAssocID="{3FDF7FDF-0A9C-42F1-AE73-878180E8158D}" presName="Name21" presStyleCnt="0"/>
      <dgm:spPr/>
    </dgm:pt>
    <dgm:pt modelId="{185A44BD-A55F-463A-A83F-634CC52B13BE}" type="pres">
      <dgm:prSet presAssocID="{3FDF7FDF-0A9C-42F1-AE73-878180E8158D}" presName="level2Shape" presStyleLbl="node2" presStyleIdx="0" presStyleCnt="2"/>
      <dgm:spPr/>
      <dgm:t>
        <a:bodyPr/>
        <a:lstStyle/>
        <a:p>
          <a:endParaRPr lang="en-NZ"/>
        </a:p>
      </dgm:t>
    </dgm:pt>
    <dgm:pt modelId="{5ACEF763-A527-4F7C-8D35-6B024C0960D3}" type="pres">
      <dgm:prSet presAssocID="{3FDF7FDF-0A9C-42F1-AE73-878180E8158D}" presName="hierChild3" presStyleCnt="0"/>
      <dgm:spPr/>
    </dgm:pt>
    <dgm:pt modelId="{1FFC94BA-DDC2-407B-A35B-DB6DBEE7F259}" type="pres">
      <dgm:prSet presAssocID="{0080BBAC-8A67-4174-8234-CFF8B248C79E}" presName="Name19" presStyleLbl="parChTrans1D3" presStyleIdx="0" presStyleCnt="2"/>
      <dgm:spPr/>
      <dgm:t>
        <a:bodyPr/>
        <a:lstStyle/>
        <a:p>
          <a:endParaRPr lang="en-NZ"/>
        </a:p>
      </dgm:t>
    </dgm:pt>
    <dgm:pt modelId="{76F10CD3-D697-41FB-BE29-2200E7AAC1FA}" type="pres">
      <dgm:prSet presAssocID="{65FF6576-BD21-4648-A277-F670B5E50AA8}" presName="Name21" presStyleCnt="0"/>
      <dgm:spPr/>
    </dgm:pt>
    <dgm:pt modelId="{BC0DF6A2-E247-4884-BD25-070465CE8592}" type="pres">
      <dgm:prSet presAssocID="{65FF6576-BD21-4648-A277-F670B5E50AA8}" presName="level2Shape" presStyleLbl="node3" presStyleIdx="0" presStyleCnt="2"/>
      <dgm:spPr/>
      <dgm:t>
        <a:bodyPr/>
        <a:lstStyle/>
        <a:p>
          <a:endParaRPr lang="en-NZ"/>
        </a:p>
      </dgm:t>
    </dgm:pt>
    <dgm:pt modelId="{00DEBA5C-B255-4FD3-9269-D5632E2441FB}" type="pres">
      <dgm:prSet presAssocID="{65FF6576-BD21-4648-A277-F670B5E50AA8}" presName="hierChild3" presStyleCnt="0"/>
      <dgm:spPr/>
    </dgm:pt>
    <dgm:pt modelId="{7E9212A0-F36B-4EB2-9AA9-03B1F07712ED}" type="pres">
      <dgm:prSet presAssocID="{F4E3D5E1-E915-4FD4-8992-A9D0BF70DF60}" presName="Name19" presStyleLbl="parChTrans1D2" presStyleIdx="1" presStyleCnt="2"/>
      <dgm:spPr/>
      <dgm:t>
        <a:bodyPr/>
        <a:lstStyle/>
        <a:p>
          <a:endParaRPr lang="en-NZ"/>
        </a:p>
      </dgm:t>
    </dgm:pt>
    <dgm:pt modelId="{F4834BD6-034C-47EC-9869-F846561046AE}" type="pres">
      <dgm:prSet presAssocID="{5FE6B736-8ADC-4113-9AD5-FDECC4F5EE09}" presName="Name21" presStyleCnt="0"/>
      <dgm:spPr/>
    </dgm:pt>
    <dgm:pt modelId="{E3903013-7AEA-4D2A-8CD8-44F9D9F41AA8}" type="pres">
      <dgm:prSet presAssocID="{5FE6B736-8ADC-4113-9AD5-FDECC4F5EE09}" presName="level2Shape" presStyleLbl="node2" presStyleIdx="1" presStyleCnt="2" custLinFactNeighborX="2309"/>
      <dgm:spPr/>
      <dgm:t>
        <a:bodyPr/>
        <a:lstStyle/>
        <a:p>
          <a:endParaRPr lang="en-NZ"/>
        </a:p>
      </dgm:t>
    </dgm:pt>
    <dgm:pt modelId="{16ABCC61-2838-425D-ADA5-0115CD59E036}" type="pres">
      <dgm:prSet presAssocID="{5FE6B736-8ADC-4113-9AD5-FDECC4F5EE09}" presName="hierChild3" presStyleCnt="0"/>
      <dgm:spPr/>
    </dgm:pt>
    <dgm:pt modelId="{CA0BD3A9-716D-484F-B550-1AA73F5B9FD4}" type="pres">
      <dgm:prSet presAssocID="{81A2CC7F-D071-4ACE-B4CF-97C5CAC897F9}" presName="Name19" presStyleLbl="parChTrans1D3" presStyleIdx="1" presStyleCnt="2"/>
      <dgm:spPr/>
      <dgm:t>
        <a:bodyPr/>
        <a:lstStyle/>
        <a:p>
          <a:endParaRPr lang="en-NZ"/>
        </a:p>
      </dgm:t>
    </dgm:pt>
    <dgm:pt modelId="{37051BAD-E46B-481C-9F98-B4F22930FEAC}" type="pres">
      <dgm:prSet presAssocID="{79BDC8E0-4494-4EE6-AA19-C38550A6A685}" presName="Name21" presStyleCnt="0"/>
      <dgm:spPr/>
    </dgm:pt>
    <dgm:pt modelId="{0723127D-02AB-42A4-9675-6BF7E38ACDD0}" type="pres">
      <dgm:prSet presAssocID="{79BDC8E0-4494-4EE6-AA19-C38550A6A685}" presName="level2Shape" presStyleLbl="node3" presStyleIdx="1" presStyleCnt="2" custLinFactNeighborX="2370"/>
      <dgm:spPr/>
      <dgm:t>
        <a:bodyPr/>
        <a:lstStyle/>
        <a:p>
          <a:endParaRPr lang="en-NZ"/>
        </a:p>
      </dgm:t>
    </dgm:pt>
    <dgm:pt modelId="{2EB2E53A-9864-40E1-85A8-16E749400003}" type="pres">
      <dgm:prSet presAssocID="{79BDC8E0-4494-4EE6-AA19-C38550A6A685}" presName="hierChild3" presStyleCnt="0"/>
      <dgm:spPr/>
    </dgm:pt>
    <dgm:pt modelId="{0D0ECF08-8417-454E-B85D-A331F886C7EB}" type="pres">
      <dgm:prSet presAssocID="{9D1415AB-38F3-46AC-9A6C-45AAF2E9F5E4}" presName="bgShapesFlow" presStyleCnt="0"/>
      <dgm:spPr/>
    </dgm:pt>
  </dgm:ptLst>
  <dgm:cxnLst>
    <dgm:cxn modelId="{4201BB5B-FAD8-4628-B3A1-ACB772D85ACD}" srcId="{51D4C28F-A1D2-432B-8B2B-622085DCDDF2}" destId="{5FE6B736-8ADC-4113-9AD5-FDECC4F5EE09}" srcOrd="1" destOrd="0" parTransId="{F4E3D5E1-E915-4FD4-8992-A9D0BF70DF60}" sibTransId="{A3201C5C-A43C-4500-9C9D-9CCE6C3B10E5}"/>
    <dgm:cxn modelId="{8DD38D4B-62AF-4199-A6DF-61D3D1E2FF6C}" srcId="{5FE6B736-8ADC-4113-9AD5-FDECC4F5EE09}" destId="{79BDC8E0-4494-4EE6-AA19-C38550A6A685}" srcOrd="0" destOrd="0" parTransId="{81A2CC7F-D071-4ACE-B4CF-97C5CAC897F9}" sibTransId="{0E9C034F-6C8F-4109-B68F-3A37DBF15283}"/>
    <dgm:cxn modelId="{37D0D24C-C1C7-499D-BA6E-987365977E7F}" type="presOf" srcId="{0080BBAC-8A67-4174-8234-CFF8B248C79E}" destId="{1FFC94BA-DDC2-407B-A35B-DB6DBEE7F259}" srcOrd="0" destOrd="0" presId="urn:microsoft.com/office/officeart/2005/8/layout/hierarchy6"/>
    <dgm:cxn modelId="{7F10602C-7A82-4B16-BA2A-04BD975845A3}" srcId="{9D1415AB-38F3-46AC-9A6C-45AAF2E9F5E4}" destId="{51D4C28F-A1D2-432B-8B2B-622085DCDDF2}" srcOrd="0" destOrd="0" parTransId="{28E09F84-B91C-4B8C-B5EB-DD778C4D7356}" sibTransId="{06257545-0704-47C0-B555-AFAF642197CA}"/>
    <dgm:cxn modelId="{08EE67C8-82BD-432C-B0D3-CD7574B84F80}" type="presOf" srcId="{79BDC8E0-4494-4EE6-AA19-C38550A6A685}" destId="{0723127D-02AB-42A4-9675-6BF7E38ACDD0}" srcOrd="0" destOrd="0" presId="urn:microsoft.com/office/officeart/2005/8/layout/hierarchy6"/>
    <dgm:cxn modelId="{2740AC7B-2F8C-4A6F-A073-DB41F88535E9}" type="presOf" srcId="{9D1415AB-38F3-46AC-9A6C-45AAF2E9F5E4}" destId="{C81220EF-2845-49D1-8A55-A2ECC2F5B0FC}" srcOrd="0" destOrd="0" presId="urn:microsoft.com/office/officeart/2005/8/layout/hierarchy6"/>
    <dgm:cxn modelId="{94F99100-9EEC-4CF0-B023-4DB18DDEBB2C}" type="presOf" srcId="{A46F4847-2B7C-4AEE-9EE6-8B5ABBBE45E4}" destId="{524C6397-F7D1-4E00-A643-77780883F1FA}" srcOrd="0" destOrd="0" presId="urn:microsoft.com/office/officeart/2005/8/layout/hierarchy6"/>
    <dgm:cxn modelId="{4426C847-E82B-409F-91A5-5D06C3EFFD73}" type="presOf" srcId="{F4E3D5E1-E915-4FD4-8992-A9D0BF70DF60}" destId="{7E9212A0-F36B-4EB2-9AA9-03B1F07712ED}" srcOrd="0" destOrd="0" presId="urn:microsoft.com/office/officeart/2005/8/layout/hierarchy6"/>
    <dgm:cxn modelId="{091728D0-E21A-4746-B184-AD254E123484}" type="presOf" srcId="{65FF6576-BD21-4648-A277-F670B5E50AA8}" destId="{BC0DF6A2-E247-4884-BD25-070465CE8592}" srcOrd="0" destOrd="0" presId="urn:microsoft.com/office/officeart/2005/8/layout/hierarchy6"/>
    <dgm:cxn modelId="{23DABF96-B5A8-47E7-BEB2-B86295C2A295}" type="presOf" srcId="{3FDF7FDF-0A9C-42F1-AE73-878180E8158D}" destId="{185A44BD-A55F-463A-A83F-634CC52B13BE}" srcOrd="0" destOrd="0" presId="urn:microsoft.com/office/officeart/2005/8/layout/hierarchy6"/>
    <dgm:cxn modelId="{972C6E54-A5AA-472B-B722-C0BEDFE5DEF3}" type="presOf" srcId="{81A2CC7F-D071-4ACE-B4CF-97C5CAC897F9}" destId="{CA0BD3A9-716D-484F-B550-1AA73F5B9FD4}" srcOrd="0" destOrd="0" presId="urn:microsoft.com/office/officeart/2005/8/layout/hierarchy6"/>
    <dgm:cxn modelId="{C69D2ABD-E08F-46C3-82EE-427E93ED3EAF}" srcId="{51D4C28F-A1D2-432B-8B2B-622085DCDDF2}" destId="{3FDF7FDF-0A9C-42F1-AE73-878180E8158D}" srcOrd="0" destOrd="0" parTransId="{A46F4847-2B7C-4AEE-9EE6-8B5ABBBE45E4}" sibTransId="{2D3FE23E-F5D5-45E4-A075-05D9F4D4C057}"/>
    <dgm:cxn modelId="{1E7F5482-BCD2-4AD2-B217-30E2D2D07088}" srcId="{3FDF7FDF-0A9C-42F1-AE73-878180E8158D}" destId="{65FF6576-BD21-4648-A277-F670B5E50AA8}" srcOrd="0" destOrd="0" parTransId="{0080BBAC-8A67-4174-8234-CFF8B248C79E}" sibTransId="{D2A5DBFD-FCDE-422E-91F0-0F72270CEC3F}"/>
    <dgm:cxn modelId="{AA2BA8F8-36A4-41AB-AC50-20A2CD6A92EB}" type="presOf" srcId="{51D4C28F-A1D2-432B-8B2B-622085DCDDF2}" destId="{C9654343-2747-4E6F-97E2-94B2E6990FB6}" srcOrd="0" destOrd="0" presId="urn:microsoft.com/office/officeart/2005/8/layout/hierarchy6"/>
    <dgm:cxn modelId="{5CD6681E-E26E-41AC-8244-20F07338B7EF}" type="presOf" srcId="{5FE6B736-8ADC-4113-9AD5-FDECC4F5EE09}" destId="{E3903013-7AEA-4D2A-8CD8-44F9D9F41AA8}" srcOrd="0" destOrd="0" presId="urn:microsoft.com/office/officeart/2005/8/layout/hierarchy6"/>
    <dgm:cxn modelId="{A07A5520-DC6A-4174-8980-ED3B361156BC}" type="presParOf" srcId="{C81220EF-2845-49D1-8A55-A2ECC2F5B0FC}" destId="{5E1EFD31-AFBC-49E6-824E-784B6AA9C543}" srcOrd="0" destOrd="0" presId="urn:microsoft.com/office/officeart/2005/8/layout/hierarchy6"/>
    <dgm:cxn modelId="{864C7841-DDB6-4DF0-A14F-CE7FC48B45F8}" type="presParOf" srcId="{5E1EFD31-AFBC-49E6-824E-784B6AA9C543}" destId="{A39324BF-01D8-4CE6-A2DD-D0624044BFAD}" srcOrd="0" destOrd="0" presId="urn:microsoft.com/office/officeart/2005/8/layout/hierarchy6"/>
    <dgm:cxn modelId="{AAAB4F04-705D-40AA-83D8-744FD69EE212}" type="presParOf" srcId="{A39324BF-01D8-4CE6-A2DD-D0624044BFAD}" destId="{BDA76F54-14D9-42DA-990A-C25BFB5C51C8}" srcOrd="0" destOrd="0" presId="urn:microsoft.com/office/officeart/2005/8/layout/hierarchy6"/>
    <dgm:cxn modelId="{22634132-D0B6-498C-B8B4-C710D7AA1E7A}" type="presParOf" srcId="{BDA76F54-14D9-42DA-990A-C25BFB5C51C8}" destId="{C9654343-2747-4E6F-97E2-94B2E6990FB6}" srcOrd="0" destOrd="0" presId="urn:microsoft.com/office/officeart/2005/8/layout/hierarchy6"/>
    <dgm:cxn modelId="{8951DB5E-1B94-44A2-AC81-68700FB8D0C8}" type="presParOf" srcId="{BDA76F54-14D9-42DA-990A-C25BFB5C51C8}" destId="{5E8DC08E-974B-464E-A53C-427CC699DBA8}" srcOrd="1" destOrd="0" presId="urn:microsoft.com/office/officeart/2005/8/layout/hierarchy6"/>
    <dgm:cxn modelId="{130F7F34-9B29-42DE-8B7A-2DF136CAA5BD}" type="presParOf" srcId="{5E8DC08E-974B-464E-A53C-427CC699DBA8}" destId="{524C6397-F7D1-4E00-A643-77780883F1FA}" srcOrd="0" destOrd="0" presId="urn:microsoft.com/office/officeart/2005/8/layout/hierarchy6"/>
    <dgm:cxn modelId="{396E51AE-74C1-46D0-A7CE-40A2ADA1D871}" type="presParOf" srcId="{5E8DC08E-974B-464E-A53C-427CC699DBA8}" destId="{2C045686-22C6-4A1A-A911-A6088B09F09D}" srcOrd="1" destOrd="0" presId="urn:microsoft.com/office/officeart/2005/8/layout/hierarchy6"/>
    <dgm:cxn modelId="{89FBFD87-FFDD-4E14-9C9C-29C6A9753869}" type="presParOf" srcId="{2C045686-22C6-4A1A-A911-A6088B09F09D}" destId="{185A44BD-A55F-463A-A83F-634CC52B13BE}" srcOrd="0" destOrd="0" presId="urn:microsoft.com/office/officeart/2005/8/layout/hierarchy6"/>
    <dgm:cxn modelId="{A041CE0D-D6FD-4801-B105-0156DD817D7B}" type="presParOf" srcId="{2C045686-22C6-4A1A-A911-A6088B09F09D}" destId="{5ACEF763-A527-4F7C-8D35-6B024C0960D3}" srcOrd="1" destOrd="0" presId="urn:microsoft.com/office/officeart/2005/8/layout/hierarchy6"/>
    <dgm:cxn modelId="{B8A41B2A-6B2A-403A-9704-0067DFFA3D82}" type="presParOf" srcId="{5ACEF763-A527-4F7C-8D35-6B024C0960D3}" destId="{1FFC94BA-DDC2-407B-A35B-DB6DBEE7F259}" srcOrd="0" destOrd="0" presId="urn:microsoft.com/office/officeart/2005/8/layout/hierarchy6"/>
    <dgm:cxn modelId="{74E60D89-B39C-4385-A2A8-C941B361E544}" type="presParOf" srcId="{5ACEF763-A527-4F7C-8D35-6B024C0960D3}" destId="{76F10CD3-D697-41FB-BE29-2200E7AAC1FA}" srcOrd="1" destOrd="0" presId="urn:microsoft.com/office/officeart/2005/8/layout/hierarchy6"/>
    <dgm:cxn modelId="{D9969273-AE23-4FD0-BBF9-BA4C715D299C}" type="presParOf" srcId="{76F10CD3-D697-41FB-BE29-2200E7AAC1FA}" destId="{BC0DF6A2-E247-4884-BD25-070465CE8592}" srcOrd="0" destOrd="0" presId="urn:microsoft.com/office/officeart/2005/8/layout/hierarchy6"/>
    <dgm:cxn modelId="{A90D8141-E700-42B3-ACF0-D714CBF405AE}" type="presParOf" srcId="{76F10CD3-D697-41FB-BE29-2200E7AAC1FA}" destId="{00DEBA5C-B255-4FD3-9269-D5632E2441FB}" srcOrd="1" destOrd="0" presId="urn:microsoft.com/office/officeart/2005/8/layout/hierarchy6"/>
    <dgm:cxn modelId="{E70E1B5B-160A-499E-A156-42DACAD8F3DE}" type="presParOf" srcId="{5E8DC08E-974B-464E-A53C-427CC699DBA8}" destId="{7E9212A0-F36B-4EB2-9AA9-03B1F07712ED}" srcOrd="2" destOrd="0" presId="urn:microsoft.com/office/officeart/2005/8/layout/hierarchy6"/>
    <dgm:cxn modelId="{E6D9B726-951C-4AEB-8661-87B0FD4475E8}" type="presParOf" srcId="{5E8DC08E-974B-464E-A53C-427CC699DBA8}" destId="{F4834BD6-034C-47EC-9869-F846561046AE}" srcOrd="3" destOrd="0" presId="urn:microsoft.com/office/officeart/2005/8/layout/hierarchy6"/>
    <dgm:cxn modelId="{36A35885-AE97-4704-941C-A24779B643FA}" type="presParOf" srcId="{F4834BD6-034C-47EC-9869-F846561046AE}" destId="{E3903013-7AEA-4D2A-8CD8-44F9D9F41AA8}" srcOrd="0" destOrd="0" presId="urn:microsoft.com/office/officeart/2005/8/layout/hierarchy6"/>
    <dgm:cxn modelId="{9E3C2CA3-20DE-44FD-AD01-609076645B63}" type="presParOf" srcId="{F4834BD6-034C-47EC-9869-F846561046AE}" destId="{16ABCC61-2838-425D-ADA5-0115CD59E036}" srcOrd="1" destOrd="0" presId="urn:microsoft.com/office/officeart/2005/8/layout/hierarchy6"/>
    <dgm:cxn modelId="{7ABB9461-CBFF-4F95-A081-ACC98E91A190}" type="presParOf" srcId="{16ABCC61-2838-425D-ADA5-0115CD59E036}" destId="{CA0BD3A9-716D-484F-B550-1AA73F5B9FD4}" srcOrd="0" destOrd="0" presId="urn:microsoft.com/office/officeart/2005/8/layout/hierarchy6"/>
    <dgm:cxn modelId="{225E7849-B354-4BE6-898F-99007F8319B5}" type="presParOf" srcId="{16ABCC61-2838-425D-ADA5-0115CD59E036}" destId="{37051BAD-E46B-481C-9F98-B4F22930FEAC}" srcOrd="1" destOrd="0" presId="urn:microsoft.com/office/officeart/2005/8/layout/hierarchy6"/>
    <dgm:cxn modelId="{0591DE7E-B5B0-47B1-9BCE-6455ACA289E2}" type="presParOf" srcId="{37051BAD-E46B-481C-9F98-B4F22930FEAC}" destId="{0723127D-02AB-42A4-9675-6BF7E38ACDD0}" srcOrd="0" destOrd="0" presId="urn:microsoft.com/office/officeart/2005/8/layout/hierarchy6"/>
    <dgm:cxn modelId="{7449DC62-72A3-4F2E-86FC-240A66359B56}" type="presParOf" srcId="{37051BAD-E46B-481C-9F98-B4F22930FEAC}" destId="{2EB2E53A-9864-40E1-85A8-16E749400003}" srcOrd="1" destOrd="0" presId="urn:microsoft.com/office/officeart/2005/8/layout/hierarchy6"/>
    <dgm:cxn modelId="{67825B9C-ADEF-4E0F-AD59-285FC454521A}" type="presParOf" srcId="{C81220EF-2845-49D1-8A55-A2ECC2F5B0FC}" destId="{0D0ECF08-8417-454E-B85D-A331F886C7EB}"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4F9296B-F68A-45D8-B616-C23A64E63A3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NZ"/>
        </a:p>
      </dgm:t>
    </dgm:pt>
    <dgm:pt modelId="{0DF751E3-9441-44F8-9A3E-6864735119A8}">
      <dgm:prSet phldrT="[Text]" custT="1"/>
      <dgm:spPr>
        <a:solidFill>
          <a:srgbClr val="993366"/>
        </a:solidFill>
        <a:ln>
          <a:solidFill>
            <a:srgbClr val="993366"/>
          </a:solidFill>
        </a:ln>
      </dgm:spPr>
      <dgm:t>
        <a:bodyPr/>
        <a:lstStyle/>
        <a:p>
          <a:r>
            <a:rPr lang="en-NZ" sz="2800" b="1" dirty="0" smtClean="0">
              <a:solidFill>
                <a:schemeClr val="bg1"/>
              </a:solidFill>
            </a:rPr>
            <a:t>Performance Goal</a:t>
          </a:r>
          <a:endParaRPr lang="en-NZ" sz="2800" b="1" dirty="0">
            <a:solidFill>
              <a:schemeClr val="bg1"/>
            </a:solidFill>
          </a:endParaRPr>
        </a:p>
      </dgm:t>
    </dgm:pt>
    <dgm:pt modelId="{D9EE256C-CAA2-4ECE-A2D6-9567CE8DACB9}" type="parTrans" cxnId="{83816692-F122-46C0-8AC6-C55EF92E6769}">
      <dgm:prSet/>
      <dgm:spPr/>
      <dgm:t>
        <a:bodyPr/>
        <a:lstStyle/>
        <a:p>
          <a:endParaRPr lang="en-NZ"/>
        </a:p>
      </dgm:t>
    </dgm:pt>
    <dgm:pt modelId="{FE3BB7DD-5B0A-4700-85B8-87A87625FC59}" type="sibTrans" cxnId="{83816692-F122-46C0-8AC6-C55EF92E6769}">
      <dgm:prSet/>
      <dgm:spPr/>
      <dgm:t>
        <a:bodyPr/>
        <a:lstStyle/>
        <a:p>
          <a:endParaRPr lang="en-NZ"/>
        </a:p>
      </dgm:t>
    </dgm:pt>
    <dgm:pt modelId="{2BE2DFBD-11C9-4E2F-902D-188852B64F2E}">
      <dgm:prSet phldrT="[Text]" custT="1"/>
      <dgm:spPr>
        <a:solidFill>
          <a:schemeClr val="bg1"/>
        </a:solidFill>
        <a:ln>
          <a:solidFill>
            <a:srgbClr val="993366"/>
          </a:solidFill>
        </a:ln>
      </dgm:spPr>
      <dgm:t>
        <a:bodyPr/>
        <a:lstStyle/>
        <a:p>
          <a:r>
            <a:rPr lang="en-NZ" sz="2000" dirty="0" smtClean="0">
              <a:solidFill>
                <a:schemeClr val="tx1"/>
              </a:solidFill>
            </a:rPr>
            <a:t>Achievement of a specific outcome </a:t>
          </a:r>
          <a:r>
            <a:rPr lang="en-NZ" sz="1600" i="1" dirty="0" smtClean="0">
              <a:solidFill>
                <a:schemeClr val="tx1"/>
              </a:solidFill>
            </a:rPr>
            <a:t>e.g. increase student enjoyment of math by 10%</a:t>
          </a:r>
          <a:endParaRPr lang="en-NZ" sz="2000" i="1" dirty="0">
            <a:solidFill>
              <a:schemeClr val="tx1"/>
            </a:solidFill>
          </a:endParaRPr>
        </a:p>
      </dgm:t>
    </dgm:pt>
    <dgm:pt modelId="{FF6C806A-3CE8-492D-852B-6C5AEB51C99B}" type="parTrans" cxnId="{E3AA3E6D-F838-42CB-A78A-FFEF32F065E4}">
      <dgm:prSet/>
      <dgm:spPr/>
      <dgm:t>
        <a:bodyPr/>
        <a:lstStyle/>
        <a:p>
          <a:endParaRPr lang="en-NZ"/>
        </a:p>
      </dgm:t>
    </dgm:pt>
    <dgm:pt modelId="{F2A7C0F3-689D-4E06-8644-DE6F7F498CCD}" type="sibTrans" cxnId="{E3AA3E6D-F838-42CB-A78A-FFEF32F065E4}">
      <dgm:prSet/>
      <dgm:spPr/>
      <dgm:t>
        <a:bodyPr/>
        <a:lstStyle/>
        <a:p>
          <a:endParaRPr lang="en-NZ"/>
        </a:p>
      </dgm:t>
    </dgm:pt>
    <dgm:pt modelId="{82343B7B-9954-46B9-9F08-D7D173D283B6}">
      <dgm:prSet phldrT="[Text]" custT="1"/>
      <dgm:spPr>
        <a:solidFill>
          <a:srgbClr val="993366"/>
        </a:solidFill>
        <a:ln>
          <a:solidFill>
            <a:srgbClr val="993366"/>
          </a:solidFill>
        </a:ln>
      </dgm:spPr>
      <dgm:t>
        <a:bodyPr/>
        <a:lstStyle/>
        <a:p>
          <a:pPr algn="ctr"/>
          <a:r>
            <a:rPr lang="en-NZ" sz="3200" b="1" dirty="0" smtClean="0">
              <a:solidFill>
                <a:schemeClr val="bg1"/>
              </a:solidFill>
            </a:rPr>
            <a:t>Learning Goal</a:t>
          </a:r>
          <a:endParaRPr lang="en-NZ" sz="3200" b="1" dirty="0">
            <a:solidFill>
              <a:schemeClr val="bg1"/>
            </a:solidFill>
          </a:endParaRPr>
        </a:p>
      </dgm:t>
    </dgm:pt>
    <dgm:pt modelId="{08B07C44-40A9-4379-A82A-4416127B43C0}" type="parTrans" cxnId="{CEAA253A-8669-4EFE-A564-6F2A63549ECB}">
      <dgm:prSet/>
      <dgm:spPr/>
      <dgm:t>
        <a:bodyPr/>
        <a:lstStyle/>
        <a:p>
          <a:endParaRPr lang="en-NZ"/>
        </a:p>
      </dgm:t>
    </dgm:pt>
    <dgm:pt modelId="{D17BB743-0506-4189-9EE7-6965827CC88D}" type="sibTrans" cxnId="{CEAA253A-8669-4EFE-A564-6F2A63549ECB}">
      <dgm:prSet/>
      <dgm:spPr/>
      <dgm:t>
        <a:bodyPr/>
        <a:lstStyle/>
        <a:p>
          <a:endParaRPr lang="en-NZ"/>
        </a:p>
      </dgm:t>
    </dgm:pt>
    <dgm:pt modelId="{FF2D6AE2-63F8-4A4F-8053-9FACAE950233}">
      <dgm:prSet phldrT="[Text]" custT="1"/>
      <dgm:spPr>
        <a:solidFill>
          <a:schemeClr val="bg1"/>
        </a:solidFill>
        <a:ln>
          <a:solidFill>
            <a:srgbClr val="993366"/>
          </a:solidFill>
        </a:ln>
      </dgm:spPr>
      <dgm:t>
        <a:bodyPr/>
        <a:lstStyle/>
        <a:p>
          <a:r>
            <a:rPr lang="en-NZ" sz="2000" dirty="0" smtClean="0">
              <a:solidFill>
                <a:schemeClr val="tx1"/>
              </a:solidFill>
            </a:rPr>
            <a:t>Learning the knowledge and skills to achieve the goals </a:t>
          </a:r>
          <a:r>
            <a:rPr lang="en-NZ" sz="1600" i="1" dirty="0" smtClean="0">
              <a:solidFill>
                <a:schemeClr val="tx1"/>
              </a:solidFill>
            </a:rPr>
            <a:t>e.g.</a:t>
          </a:r>
          <a:r>
            <a:rPr lang="en-NZ" sz="1600" dirty="0" smtClean="0">
              <a:solidFill>
                <a:schemeClr val="tx1"/>
              </a:solidFill>
            </a:rPr>
            <a:t> </a:t>
          </a:r>
          <a:r>
            <a:rPr lang="en-NZ" sz="1600" i="1" dirty="0" smtClean="0">
              <a:solidFill>
                <a:schemeClr val="tx1"/>
              </a:solidFill>
            </a:rPr>
            <a:t>talk</a:t>
          </a:r>
          <a:r>
            <a:rPr lang="en-NZ" sz="1600" dirty="0" smtClean="0">
              <a:solidFill>
                <a:schemeClr val="tx1"/>
              </a:solidFill>
            </a:rPr>
            <a:t> </a:t>
          </a:r>
          <a:r>
            <a:rPr lang="en-NZ" sz="1600" i="1" dirty="0" smtClean="0">
              <a:solidFill>
                <a:schemeClr val="tx1"/>
              </a:solidFill>
            </a:rPr>
            <a:t>to students about their attitudes to maths; study the  teaching methods and resources of schools where math enjoyment and achievement is high; produce a brief report for staff about what needs to be changed</a:t>
          </a:r>
          <a:endParaRPr lang="en-NZ" sz="2000" i="1" dirty="0">
            <a:solidFill>
              <a:schemeClr val="tx1"/>
            </a:solidFill>
          </a:endParaRPr>
        </a:p>
      </dgm:t>
    </dgm:pt>
    <dgm:pt modelId="{05A5AA74-AD19-48E6-85A5-C0F4C715188A}" type="parTrans" cxnId="{95904CC1-C47A-476B-B324-BEDAEF3F4C55}">
      <dgm:prSet/>
      <dgm:spPr/>
      <dgm:t>
        <a:bodyPr/>
        <a:lstStyle/>
        <a:p>
          <a:endParaRPr lang="en-NZ"/>
        </a:p>
      </dgm:t>
    </dgm:pt>
    <dgm:pt modelId="{F6A7EEE5-0C8E-4CD8-A888-4CF80D80AF87}" type="sibTrans" cxnId="{95904CC1-C47A-476B-B324-BEDAEF3F4C55}">
      <dgm:prSet/>
      <dgm:spPr/>
      <dgm:t>
        <a:bodyPr/>
        <a:lstStyle/>
        <a:p>
          <a:endParaRPr lang="en-NZ"/>
        </a:p>
      </dgm:t>
    </dgm:pt>
    <dgm:pt modelId="{F1BBF4A2-0A8B-44FB-9D55-C485E6EA2E70}" type="pres">
      <dgm:prSet presAssocID="{84F9296B-F68A-45D8-B616-C23A64E63A32}" presName="Name0" presStyleCnt="0">
        <dgm:presLayoutVars>
          <dgm:dir/>
          <dgm:animLvl val="lvl"/>
          <dgm:resizeHandles val="exact"/>
        </dgm:presLayoutVars>
      </dgm:prSet>
      <dgm:spPr/>
      <dgm:t>
        <a:bodyPr/>
        <a:lstStyle/>
        <a:p>
          <a:endParaRPr lang="en-NZ"/>
        </a:p>
      </dgm:t>
    </dgm:pt>
    <dgm:pt modelId="{DA62DC4D-C7A5-4216-9C6B-E1B2DCF7E4A4}" type="pres">
      <dgm:prSet presAssocID="{0DF751E3-9441-44F8-9A3E-6864735119A8}" presName="linNode" presStyleCnt="0"/>
      <dgm:spPr/>
    </dgm:pt>
    <dgm:pt modelId="{95990212-E3AF-4CD9-AE79-34BF699AB87A}" type="pres">
      <dgm:prSet presAssocID="{0DF751E3-9441-44F8-9A3E-6864735119A8}" presName="parentText" presStyleLbl="node1" presStyleIdx="0" presStyleCnt="2" custLinFactNeighborY="2560">
        <dgm:presLayoutVars>
          <dgm:chMax val="1"/>
          <dgm:bulletEnabled val="1"/>
        </dgm:presLayoutVars>
      </dgm:prSet>
      <dgm:spPr/>
      <dgm:t>
        <a:bodyPr/>
        <a:lstStyle/>
        <a:p>
          <a:endParaRPr lang="en-NZ"/>
        </a:p>
      </dgm:t>
    </dgm:pt>
    <dgm:pt modelId="{9EDC3B75-5551-4356-96FF-E97347F385BC}" type="pres">
      <dgm:prSet presAssocID="{0DF751E3-9441-44F8-9A3E-6864735119A8}" presName="descendantText" presStyleLbl="alignAccFollowNode1" presStyleIdx="0" presStyleCnt="2">
        <dgm:presLayoutVars>
          <dgm:bulletEnabled val="1"/>
        </dgm:presLayoutVars>
      </dgm:prSet>
      <dgm:spPr/>
      <dgm:t>
        <a:bodyPr/>
        <a:lstStyle/>
        <a:p>
          <a:endParaRPr lang="en-NZ"/>
        </a:p>
      </dgm:t>
    </dgm:pt>
    <dgm:pt modelId="{BEE7B6BF-21C0-4855-BA2F-5B5F98EE2E58}" type="pres">
      <dgm:prSet presAssocID="{FE3BB7DD-5B0A-4700-85B8-87A87625FC59}" presName="sp" presStyleCnt="0"/>
      <dgm:spPr/>
    </dgm:pt>
    <dgm:pt modelId="{957CE0A8-30F0-4FD9-BF90-A9DCE85C8EBF}" type="pres">
      <dgm:prSet presAssocID="{82343B7B-9954-46B9-9F08-D7D173D283B6}" presName="linNode" presStyleCnt="0"/>
      <dgm:spPr/>
    </dgm:pt>
    <dgm:pt modelId="{58B9AB43-783D-48F9-873E-91B5030CD1A6}" type="pres">
      <dgm:prSet presAssocID="{82343B7B-9954-46B9-9F08-D7D173D283B6}" presName="parentText" presStyleLbl="node1" presStyleIdx="1" presStyleCnt="2" custLinFactNeighborY="5188">
        <dgm:presLayoutVars>
          <dgm:chMax val="1"/>
          <dgm:bulletEnabled val="1"/>
        </dgm:presLayoutVars>
      </dgm:prSet>
      <dgm:spPr/>
      <dgm:t>
        <a:bodyPr/>
        <a:lstStyle/>
        <a:p>
          <a:endParaRPr lang="en-NZ"/>
        </a:p>
      </dgm:t>
    </dgm:pt>
    <dgm:pt modelId="{9FD49FDF-967C-4B51-B73E-527DC02C1F82}" type="pres">
      <dgm:prSet presAssocID="{82343B7B-9954-46B9-9F08-D7D173D283B6}" presName="descendantText" presStyleLbl="alignAccFollowNode1" presStyleIdx="1" presStyleCnt="2">
        <dgm:presLayoutVars>
          <dgm:bulletEnabled val="1"/>
        </dgm:presLayoutVars>
      </dgm:prSet>
      <dgm:spPr/>
      <dgm:t>
        <a:bodyPr/>
        <a:lstStyle/>
        <a:p>
          <a:endParaRPr lang="en-NZ"/>
        </a:p>
      </dgm:t>
    </dgm:pt>
  </dgm:ptLst>
  <dgm:cxnLst>
    <dgm:cxn modelId="{83816692-F122-46C0-8AC6-C55EF92E6769}" srcId="{84F9296B-F68A-45D8-B616-C23A64E63A32}" destId="{0DF751E3-9441-44F8-9A3E-6864735119A8}" srcOrd="0" destOrd="0" parTransId="{D9EE256C-CAA2-4ECE-A2D6-9567CE8DACB9}" sibTransId="{FE3BB7DD-5B0A-4700-85B8-87A87625FC59}"/>
    <dgm:cxn modelId="{F06CF9D6-32EC-42AE-AFC7-06EECBE1E2FE}" type="presOf" srcId="{84F9296B-F68A-45D8-B616-C23A64E63A32}" destId="{F1BBF4A2-0A8B-44FB-9D55-C485E6EA2E70}" srcOrd="0" destOrd="0" presId="urn:microsoft.com/office/officeart/2005/8/layout/vList5"/>
    <dgm:cxn modelId="{E3AA3E6D-F838-42CB-A78A-FFEF32F065E4}" srcId="{0DF751E3-9441-44F8-9A3E-6864735119A8}" destId="{2BE2DFBD-11C9-4E2F-902D-188852B64F2E}" srcOrd="0" destOrd="0" parTransId="{FF6C806A-3CE8-492D-852B-6C5AEB51C99B}" sibTransId="{F2A7C0F3-689D-4E06-8644-DE6F7F498CCD}"/>
    <dgm:cxn modelId="{AC51D02F-EF50-477A-8D1A-1930595D0881}" type="presOf" srcId="{82343B7B-9954-46B9-9F08-D7D173D283B6}" destId="{58B9AB43-783D-48F9-873E-91B5030CD1A6}" srcOrd="0" destOrd="0" presId="urn:microsoft.com/office/officeart/2005/8/layout/vList5"/>
    <dgm:cxn modelId="{CEAA253A-8669-4EFE-A564-6F2A63549ECB}" srcId="{84F9296B-F68A-45D8-B616-C23A64E63A32}" destId="{82343B7B-9954-46B9-9F08-D7D173D283B6}" srcOrd="1" destOrd="0" parTransId="{08B07C44-40A9-4379-A82A-4416127B43C0}" sibTransId="{D17BB743-0506-4189-9EE7-6965827CC88D}"/>
    <dgm:cxn modelId="{A38723A3-9322-47E4-93A8-153035BF7333}" type="presOf" srcId="{0DF751E3-9441-44F8-9A3E-6864735119A8}" destId="{95990212-E3AF-4CD9-AE79-34BF699AB87A}" srcOrd="0" destOrd="0" presId="urn:microsoft.com/office/officeart/2005/8/layout/vList5"/>
    <dgm:cxn modelId="{95904CC1-C47A-476B-B324-BEDAEF3F4C55}" srcId="{82343B7B-9954-46B9-9F08-D7D173D283B6}" destId="{FF2D6AE2-63F8-4A4F-8053-9FACAE950233}" srcOrd="0" destOrd="0" parTransId="{05A5AA74-AD19-48E6-85A5-C0F4C715188A}" sibTransId="{F6A7EEE5-0C8E-4CD8-A888-4CF80D80AF87}"/>
    <dgm:cxn modelId="{A550149A-1055-4E95-AAAD-6B6E7846724E}" type="presOf" srcId="{FF2D6AE2-63F8-4A4F-8053-9FACAE950233}" destId="{9FD49FDF-967C-4B51-B73E-527DC02C1F82}" srcOrd="0" destOrd="0" presId="urn:microsoft.com/office/officeart/2005/8/layout/vList5"/>
    <dgm:cxn modelId="{E6CFE816-EB33-477C-AE34-AF1372F44E76}" type="presOf" srcId="{2BE2DFBD-11C9-4E2F-902D-188852B64F2E}" destId="{9EDC3B75-5551-4356-96FF-E97347F385BC}" srcOrd="0" destOrd="0" presId="urn:microsoft.com/office/officeart/2005/8/layout/vList5"/>
    <dgm:cxn modelId="{9A86BEAF-4247-4BF6-B5E8-C35353408BC3}" type="presParOf" srcId="{F1BBF4A2-0A8B-44FB-9D55-C485E6EA2E70}" destId="{DA62DC4D-C7A5-4216-9C6B-E1B2DCF7E4A4}" srcOrd="0" destOrd="0" presId="urn:microsoft.com/office/officeart/2005/8/layout/vList5"/>
    <dgm:cxn modelId="{D04E6005-BF26-4686-BA4F-B61C87A6244C}" type="presParOf" srcId="{DA62DC4D-C7A5-4216-9C6B-E1B2DCF7E4A4}" destId="{95990212-E3AF-4CD9-AE79-34BF699AB87A}" srcOrd="0" destOrd="0" presId="urn:microsoft.com/office/officeart/2005/8/layout/vList5"/>
    <dgm:cxn modelId="{F96E5381-51DB-404A-8E36-FF8AECB08C15}" type="presParOf" srcId="{DA62DC4D-C7A5-4216-9C6B-E1B2DCF7E4A4}" destId="{9EDC3B75-5551-4356-96FF-E97347F385BC}" srcOrd="1" destOrd="0" presId="urn:microsoft.com/office/officeart/2005/8/layout/vList5"/>
    <dgm:cxn modelId="{9D50DD03-875F-4EBD-B8B6-B6CCC1382114}" type="presParOf" srcId="{F1BBF4A2-0A8B-44FB-9D55-C485E6EA2E70}" destId="{BEE7B6BF-21C0-4855-BA2F-5B5F98EE2E58}" srcOrd="1" destOrd="0" presId="urn:microsoft.com/office/officeart/2005/8/layout/vList5"/>
    <dgm:cxn modelId="{952146E8-E23E-4587-A55E-14FFFA38A78B}" type="presParOf" srcId="{F1BBF4A2-0A8B-44FB-9D55-C485E6EA2E70}" destId="{957CE0A8-30F0-4FD9-BF90-A9DCE85C8EBF}" srcOrd="2" destOrd="0" presId="urn:microsoft.com/office/officeart/2005/8/layout/vList5"/>
    <dgm:cxn modelId="{50CE53CB-B24B-48F2-90E2-C3265DAF80D4}" type="presParOf" srcId="{957CE0A8-30F0-4FD9-BF90-A9DCE85C8EBF}" destId="{58B9AB43-783D-48F9-873E-91B5030CD1A6}" srcOrd="0" destOrd="0" presId="urn:microsoft.com/office/officeart/2005/8/layout/vList5"/>
    <dgm:cxn modelId="{A782D099-9BED-45C3-A47C-7C71BAD3330D}" type="presParOf" srcId="{957CE0A8-30F0-4FD9-BF90-A9DCE85C8EBF}" destId="{9FD49FDF-967C-4B51-B73E-527DC02C1F8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00E0758-A923-4A3E-881D-6AFB5FC6143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3B2D8E8-5B2D-474F-B30F-F21CFFF8C8D7}">
      <dgm:prSet/>
      <dgm:spPr>
        <a:solidFill>
          <a:schemeClr val="bg1"/>
        </a:solidFill>
        <a:ln>
          <a:solidFill>
            <a:srgbClr val="993366"/>
          </a:solidFill>
        </a:ln>
      </dgm:spPr>
      <dgm:t>
        <a:bodyPr/>
        <a:lstStyle/>
        <a:p>
          <a:pPr rtl="0"/>
          <a:r>
            <a:rPr lang="en-NZ" dirty="0" smtClean="0">
              <a:solidFill>
                <a:schemeClr val="tx1"/>
              </a:solidFill>
            </a:rPr>
            <a:t>SMART goals</a:t>
          </a:r>
          <a:endParaRPr lang="en-US" dirty="0">
            <a:solidFill>
              <a:schemeClr val="tx1"/>
            </a:solidFill>
          </a:endParaRPr>
        </a:p>
      </dgm:t>
    </dgm:pt>
    <dgm:pt modelId="{9AB31483-184F-4B68-87CD-9DB80F671BEA}" type="parTrans" cxnId="{472BC2DA-D3AB-45A8-826B-23C850AD3FEB}">
      <dgm:prSet/>
      <dgm:spPr/>
      <dgm:t>
        <a:bodyPr/>
        <a:lstStyle/>
        <a:p>
          <a:endParaRPr lang="en-US"/>
        </a:p>
      </dgm:t>
    </dgm:pt>
    <dgm:pt modelId="{F564F83E-DA95-40FB-BCBC-57227BA9867B}" type="sibTrans" cxnId="{472BC2DA-D3AB-45A8-826B-23C850AD3FEB}">
      <dgm:prSet/>
      <dgm:spPr/>
      <dgm:t>
        <a:bodyPr/>
        <a:lstStyle/>
        <a:p>
          <a:endParaRPr lang="en-US"/>
        </a:p>
      </dgm:t>
    </dgm:pt>
    <dgm:pt modelId="{FA072272-8ED8-42BC-A0ED-2C255E23ECC0}">
      <dgm:prSet/>
      <dgm:spPr>
        <a:solidFill>
          <a:schemeClr val="bg1"/>
        </a:solidFill>
        <a:ln>
          <a:solidFill>
            <a:srgbClr val="993366"/>
          </a:solidFill>
        </a:ln>
      </dgm:spPr>
      <dgm:t>
        <a:bodyPr/>
        <a:lstStyle/>
        <a:p>
          <a:pPr rtl="0"/>
          <a:r>
            <a:rPr lang="en-NZ" dirty="0" smtClean="0">
              <a:solidFill>
                <a:schemeClr val="tx1"/>
              </a:solidFill>
            </a:rPr>
            <a:t>Why specificity is important</a:t>
          </a:r>
          <a:endParaRPr lang="en-US" dirty="0">
            <a:solidFill>
              <a:schemeClr val="tx1"/>
            </a:solidFill>
          </a:endParaRPr>
        </a:p>
      </dgm:t>
    </dgm:pt>
    <dgm:pt modelId="{92791426-60F1-4ADE-8BC5-F438BD50F4D0}" type="parTrans" cxnId="{2CBF5492-A172-4C6F-B37D-231D423E7DDF}">
      <dgm:prSet/>
      <dgm:spPr/>
      <dgm:t>
        <a:bodyPr/>
        <a:lstStyle/>
        <a:p>
          <a:endParaRPr lang="en-US"/>
        </a:p>
      </dgm:t>
    </dgm:pt>
    <dgm:pt modelId="{EAEDC9A1-8CD4-4434-9A2E-8107D34C34F2}" type="sibTrans" cxnId="{2CBF5492-A172-4C6F-B37D-231D423E7DDF}">
      <dgm:prSet/>
      <dgm:spPr/>
      <dgm:t>
        <a:bodyPr/>
        <a:lstStyle/>
        <a:p>
          <a:endParaRPr lang="en-US"/>
        </a:p>
      </dgm:t>
    </dgm:pt>
    <dgm:pt modelId="{D7247845-0525-4D81-B4AE-7A6DD5EC9FC8}">
      <dgm:prSet/>
      <dgm:spPr>
        <a:solidFill>
          <a:schemeClr val="bg1"/>
        </a:solidFill>
        <a:ln>
          <a:solidFill>
            <a:srgbClr val="993366"/>
          </a:solidFill>
        </a:ln>
      </dgm:spPr>
      <dgm:t>
        <a:bodyPr/>
        <a:lstStyle/>
        <a:p>
          <a:pPr rtl="0"/>
          <a:r>
            <a:rPr lang="en-NZ" dirty="0" smtClean="0">
              <a:solidFill>
                <a:schemeClr val="tx1"/>
              </a:solidFill>
            </a:rPr>
            <a:t>When SMART goals are DUMB</a:t>
          </a:r>
          <a:endParaRPr lang="en-US" dirty="0">
            <a:solidFill>
              <a:schemeClr val="tx1"/>
            </a:solidFill>
          </a:endParaRPr>
        </a:p>
      </dgm:t>
    </dgm:pt>
    <dgm:pt modelId="{2466622B-93B0-4EB6-A25D-490FD241D0E6}" type="parTrans" cxnId="{AE7FD2D2-DB99-435E-B47C-D9A401FD782A}">
      <dgm:prSet/>
      <dgm:spPr/>
      <dgm:t>
        <a:bodyPr/>
        <a:lstStyle/>
        <a:p>
          <a:endParaRPr lang="en-US"/>
        </a:p>
      </dgm:t>
    </dgm:pt>
    <dgm:pt modelId="{AB9C3BB7-CB64-4076-93E6-C024FBFF85AE}" type="sibTrans" cxnId="{AE7FD2D2-DB99-435E-B47C-D9A401FD782A}">
      <dgm:prSet/>
      <dgm:spPr/>
      <dgm:t>
        <a:bodyPr/>
        <a:lstStyle/>
        <a:p>
          <a:endParaRPr lang="en-US"/>
        </a:p>
      </dgm:t>
    </dgm:pt>
    <dgm:pt modelId="{6CDB6D77-9BC0-416D-8C70-68A50D9D5F10}" type="pres">
      <dgm:prSet presAssocID="{500E0758-A923-4A3E-881D-6AFB5FC61433}" presName="linear" presStyleCnt="0">
        <dgm:presLayoutVars>
          <dgm:animLvl val="lvl"/>
          <dgm:resizeHandles val="exact"/>
        </dgm:presLayoutVars>
      </dgm:prSet>
      <dgm:spPr/>
      <dgm:t>
        <a:bodyPr/>
        <a:lstStyle/>
        <a:p>
          <a:endParaRPr lang="en-NZ"/>
        </a:p>
      </dgm:t>
    </dgm:pt>
    <dgm:pt modelId="{8594A489-A52F-4F39-A1D6-0B56299F36CC}" type="pres">
      <dgm:prSet presAssocID="{C3B2D8E8-5B2D-474F-B30F-F21CFFF8C8D7}" presName="parentText" presStyleLbl="node1" presStyleIdx="0" presStyleCnt="3">
        <dgm:presLayoutVars>
          <dgm:chMax val="0"/>
          <dgm:bulletEnabled val="1"/>
        </dgm:presLayoutVars>
      </dgm:prSet>
      <dgm:spPr/>
      <dgm:t>
        <a:bodyPr/>
        <a:lstStyle/>
        <a:p>
          <a:endParaRPr lang="en-NZ"/>
        </a:p>
      </dgm:t>
    </dgm:pt>
    <dgm:pt modelId="{88327E44-92FA-44EA-9468-944C8A4AE8D5}" type="pres">
      <dgm:prSet presAssocID="{F564F83E-DA95-40FB-BCBC-57227BA9867B}" presName="spacer" presStyleCnt="0"/>
      <dgm:spPr/>
    </dgm:pt>
    <dgm:pt modelId="{3AEA7AFD-93BA-4294-9330-672AEA6AB963}" type="pres">
      <dgm:prSet presAssocID="{FA072272-8ED8-42BC-A0ED-2C255E23ECC0}" presName="parentText" presStyleLbl="node1" presStyleIdx="1" presStyleCnt="3">
        <dgm:presLayoutVars>
          <dgm:chMax val="0"/>
          <dgm:bulletEnabled val="1"/>
        </dgm:presLayoutVars>
      </dgm:prSet>
      <dgm:spPr/>
      <dgm:t>
        <a:bodyPr/>
        <a:lstStyle/>
        <a:p>
          <a:endParaRPr lang="en-NZ"/>
        </a:p>
      </dgm:t>
    </dgm:pt>
    <dgm:pt modelId="{74BC0FEF-DF22-4011-A8A8-F30EB7403659}" type="pres">
      <dgm:prSet presAssocID="{EAEDC9A1-8CD4-4434-9A2E-8107D34C34F2}" presName="spacer" presStyleCnt="0"/>
      <dgm:spPr/>
    </dgm:pt>
    <dgm:pt modelId="{90196867-8D57-4CDF-8B00-0BED5BE385BC}" type="pres">
      <dgm:prSet presAssocID="{D7247845-0525-4D81-B4AE-7A6DD5EC9FC8}" presName="parentText" presStyleLbl="node1" presStyleIdx="2" presStyleCnt="3">
        <dgm:presLayoutVars>
          <dgm:chMax val="0"/>
          <dgm:bulletEnabled val="1"/>
        </dgm:presLayoutVars>
      </dgm:prSet>
      <dgm:spPr/>
      <dgm:t>
        <a:bodyPr/>
        <a:lstStyle/>
        <a:p>
          <a:endParaRPr lang="en-NZ"/>
        </a:p>
      </dgm:t>
    </dgm:pt>
  </dgm:ptLst>
  <dgm:cxnLst>
    <dgm:cxn modelId="{472BC2DA-D3AB-45A8-826B-23C850AD3FEB}" srcId="{500E0758-A923-4A3E-881D-6AFB5FC61433}" destId="{C3B2D8E8-5B2D-474F-B30F-F21CFFF8C8D7}" srcOrd="0" destOrd="0" parTransId="{9AB31483-184F-4B68-87CD-9DB80F671BEA}" sibTransId="{F564F83E-DA95-40FB-BCBC-57227BA9867B}"/>
    <dgm:cxn modelId="{B965723E-5DD4-4FC7-9413-E4763198137C}" type="presOf" srcId="{D7247845-0525-4D81-B4AE-7A6DD5EC9FC8}" destId="{90196867-8D57-4CDF-8B00-0BED5BE385BC}" srcOrd="0" destOrd="0" presId="urn:microsoft.com/office/officeart/2005/8/layout/vList2"/>
    <dgm:cxn modelId="{AC6FF7FB-135C-40F7-82FC-F4D8042D6888}" type="presOf" srcId="{C3B2D8E8-5B2D-474F-B30F-F21CFFF8C8D7}" destId="{8594A489-A52F-4F39-A1D6-0B56299F36CC}" srcOrd="0" destOrd="0" presId="urn:microsoft.com/office/officeart/2005/8/layout/vList2"/>
    <dgm:cxn modelId="{AE7FD2D2-DB99-435E-B47C-D9A401FD782A}" srcId="{500E0758-A923-4A3E-881D-6AFB5FC61433}" destId="{D7247845-0525-4D81-B4AE-7A6DD5EC9FC8}" srcOrd="2" destOrd="0" parTransId="{2466622B-93B0-4EB6-A25D-490FD241D0E6}" sibTransId="{AB9C3BB7-CB64-4076-93E6-C024FBFF85AE}"/>
    <dgm:cxn modelId="{222652F5-728A-47BB-9A72-0CCE10F4E38A}" type="presOf" srcId="{FA072272-8ED8-42BC-A0ED-2C255E23ECC0}" destId="{3AEA7AFD-93BA-4294-9330-672AEA6AB963}" srcOrd="0" destOrd="0" presId="urn:microsoft.com/office/officeart/2005/8/layout/vList2"/>
    <dgm:cxn modelId="{2CBF5492-A172-4C6F-B37D-231D423E7DDF}" srcId="{500E0758-A923-4A3E-881D-6AFB5FC61433}" destId="{FA072272-8ED8-42BC-A0ED-2C255E23ECC0}" srcOrd="1" destOrd="0" parTransId="{92791426-60F1-4ADE-8BC5-F438BD50F4D0}" sibTransId="{EAEDC9A1-8CD4-4434-9A2E-8107D34C34F2}"/>
    <dgm:cxn modelId="{377D27C3-18AD-4AD4-B60F-07A61B912FD8}" type="presOf" srcId="{500E0758-A923-4A3E-881D-6AFB5FC61433}" destId="{6CDB6D77-9BC0-416D-8C70-68A50D9D5F10}" srcOrd="0" destOrd="0" presId="urn:microsoft.com/office/officeart/2005/8/layout/vList2"/>
    <dgm:cxn modelId="{9E3A4B7B-5725-48A6-A64F-B6124C317400}" type="presParOf" srcId="{6CDB6D77-9BC0-416D-8C70-68A50D9D5F10}" destId="{8594A489-A52F-4F39-A1D6-0B56299F36CC}" srcOrd="0" destOrd="0" presId="urn:microsoft.com/office/officeart/2005/8/layout/vList2"/>
    <dgm:cxn modelId="{D45954FA-B29C-4AD8-9887-BFB08CF37B6C}" type="presParOf" srcId="{6CDB6D77-9BC0-416D-8C70-68A50D9D5F10}" destId="{88327E44-92FA-44EA-9468-944C8A4AE8D5}" srcOrd="1" destOrd="0" presId="urn:microsoft.com/office/officeart/2005/8/layout/vList2"/>
    <dgm:cxn modelId="{D1C40E27-EEF5-4255-9F5D-9C41EAB6B78E}" type="presParOf" srcId="{6CDB6D77-9BC0-416D-8C70-68A50D9D5F10}" destId="{3AEA7AFD-93BA-4294-9330-672AEA6AB963}" srcOrd="2" destOrd="0" presId="urn:microsoft.com/office/officeart/2005/8/layout/vList2"/>
    <dgm:cxn modelId="{E8C7D337-08D7-4C69-A576-350F50EA795B}" type="presParOf" srcId="{6CDB6D77-9BC0-416D-8C70-68A50D9D5F10}" destId="{74BC0FEF-DF22-4011-A8A8-F30EB7403659}" srcOrd="3" destOrd="0" presId="urn:microsoft.com/office/officeart/2005/8/layout/vList2"/>
    <dgm:cxn modelId="{3524AF35-2547-4321-992C-584F2491804D}" type="presParOf" srcId="{6CDB6D77-9BC0-416D-8C70-68A50D9D5F10}" destId="{90196867-8D57-4CDF-8B00-0BED5BE385B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460A08-1AE5-4736-A960-315CE8A9DA99}">
      <dsp:nvSpPr>
        <dsp:cNvPr id="0" name=""/>
        <dsp:cNvSpPr/>
      </dsp:nvSpPr>
      <dsp:spPr>
        <a:xfrm rot="5400000">
          <a:off x="2903499" y="-284480"/>
          <a:ext cx="3251200" cy="463296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74295" rIns="148590" bIns="74295" numCol="1" spcCol="1270" anchor="ctr" anchorCtr="0">
          <a:noAutofit/>
        </a:bodyPr>
        <a:lstStyle/>
        <a:p>
          <a:pPr marL="285750" lvl="1" indent="-285750" algn="l" defTabSz="1733550">
            <a:lnSpc>
              <a:spcPct val="90000"/>
            </a:lnSpc>
            <a:spcBef>
              <a:spcPct val="0"/>
            </a:spcBef>
            <a:spcAft>
              <a:spcPct val="15000"/>
            </a:spcAft>
            <a:buChar char="••"/>
          </a:pPr>
          <a:r>
            <a:rPr lang="en-US" sz="3900" b="1" kern="1200" dirty="0" smtClean="0"/>
            <a:t>leadership that makes a difference to the </a:t>
          </a:r>
          <a:r>
            <a:rPr lang="en-US" sz="3900" b="1" i="1" kern="1200" dirty="0" smtClean="0"/>
            <a:t>equity and excellence of student outcomes</a:t>
          </a:r>
          <a:endParaRPr lang="en-US" sz="3900" kern="1200" dirty="0"/>
        </a:p>
      </dsp:txBody>
      <dsp:txXfrm rot="-5400000">
        <a:off x="2212620" y="565110"/>
        <a:ext cx="4474249" cy="2933778"/>
      </dsp:txXfrm>
    </dsp:sp>
    <dsp:sp modelId="{1EF1CEC5-CFC1-4909-BC46-FA269F44CB03}">
      <dsp:nvSpPr>
        <dsp:cNvPr id="0" name=""/>
        <dsp:cNvSpPr/>
      </dsp:nvSpPr>
      <dsp:spPr>
        <a:xfrm>
          <a:off x="393420" y="0"/>
          <a:ext cx="1819198" cy="4064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5280" tIns="167640" rIns="335280" bIns="167640" numCol="1" spcCol="1270" anchor="ctr" anchorCtr="0">
          <a:noAutofit/>
        </a:bodyPr>
        <a:lstStyle/>
        <a:p>
          <a:pPr lvl="0" algn="ctr" defTabSz="3911600">
            <a:lnSpc>
              <a:spcPct val="90000"/>
            </a:lnSpc>
            <a:spcBef>
              <a:spcPct val="0"/>
            </a:spcBef>
            <a:spcAft>
              <a:spcPct val="35000"/>
            </a:spcAft>
          </a:pPr>
          <a:r>
            <a:rPr lang="en-NZ" sz="8800" kern="1200" dirty="0" smtClean="0"/>
            <a:t>√</a:t>
          </a:r>
          <a:endParaRPr lang="en-US" sz="8800" kern="1200" dirty="0"/>
        </a:p>
      </dsp:txBody>
      <dsp:txXfrm>
        <a:off x="482226" y="88806"/>
        <a:ext cx="1641586" cy="388638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1FFDC4-AEE2-4B9D-80EC-DA07B2517281}">
      <dsp:nvSpPr>
        <dsp:cNvPr id="0" name=""/>
        <dsp:cNvSpPr/>
      </dsp:nvSpPr>
      <dsp:spPr>
        <a:xfrm>
          <a:off x="471067" y="3055"/>
          <a:ext cx="5611064" cy="1073534"/>
        </a:xfrm>
        <a:prstGeom prst="roundRect">
          <a:avLst>
            <a:gd name="adj" fmla="val 10000"/>
          </a:avLst>
        </a:prstGeom>
        <a:solidFill>
          <a:srgbClr val="03EDE7"/>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en-US" sz="4000" kern="1200" dirty="0" smtClean="0"/>
            <a:t>Practise strategic thinking </a:t>
          </a:r>
          <a:endParaRPr lang="en-US" sz="4000" kern="1200" dirty="0"/>
        </a:p>
      </dsp:txBody>
      <dsp:txXfrm>
        <a:off x="502510" y="34498"/>
        <a:ext cx="5548178" cy="1010648"/>
      </dsp:txXfrm>
    </dsp:sp>
    <dsp:sp modelId="{E09CB0C7-5662-4F4C-88A4-A6C372C470B1}">
      <dsp:nvSpPr>
        <dsp:cNvPr id="0" name=""/>
        <dsp:cNvSpPr/>
      </dsp:nvSpPr>
      <dsp:spPr>
        <a:xfrm>
          <a:off x="1032174" y="1076590"/>
          <a:ext cx="561106" cy="805150"/>
        </a:xfrm>
        <a:custGeom>
          <a:avLst/>
          <a:gdLst/>
          <a:ahLst/>
          <a:cxnLst/>
          <a:rect l="0" t="0" r="0" b="0"/>
          <a:pathLst>
            <a:path>
              <a:moveTo>
                <a:pt x="0" y="0"/>
              </a:moveTo>
              <a:lnTo>
                <a:pt x="0" y="805150"/>
              </a:lnTo>
              <a:lnTo>
                <a:pt x="561106" y="8051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DA1766-0891-474C-8837-9B3ADF075F9A}">
      <dsp:nvSpPr>
        <dsp:cNvPr id="0" name=""/>
        <dsp:cNvSpPr/>
      </dsp:nvSpPr>
      <dsp:spPr>
        <a:xfrm>
          <a:off x="1593280" y="1344973"/>
          <a:ext cx="4488851" cy="107353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266700" lvl="0" indent="-266700" algn="l" defTabSz="933450">
            <a:lnSpc>
              <a:spcPct val="90000"/>
            </a:lnSpc>
            <a:spcBef>
              <a:spcPct val="0"/>
            </a:spcBef>
            <a:spcAft>
              <a:spcPct val="35000"/>
            </a:spcAft>
          </a:pPr>
          <a:r>
            <a:rPr lang="en-US" sz="2100" kern="1200" dirty="0" smtClean="0"/>
            <a:t>1. </a:t>
          </a:r>
          <a:r>
            <a:rPr lang="en-US" sz="2100" b="1" kern="1200" dirty="0" smtClean="0"/>
            <a:t>Ask:</a:t>
          </a:r>
          <a:r>
            <a:rPr lang="en-US" sz="2100" kern="1200" dirty="0" smtClean="0"/>
            <a:t> What is the problem for which this innovation / resource is supposed to be the solution? </a:t>
          </a:r>
          <a:endParaRPr lang="en-NZ" sz="2100" kern="1200" dirty="0" smtClean="0"/>
        </a:p>
      </dsp:txBody>
      <dsp:txXfrm>
        <a:off x="1624723" y="1376416"/>
        <a:ext cx="4425965" cy="1010648"/>
      </dsp:txXfrm>
    </dsp:sp>
    <dsp:sp modelId="{AAA03057-B80F-4230-BE0E-ADAFA52C3241}">
      <dsp:nvSpPr>
        <dsp:cNvPr id="0" name=""/>
        <dsp:cNvSpPr/>
      </dsp:nvSpPr>
      <dsp:spPr>
        <a:xfrm>
          <a:off x="1032174" y="1076590"/>
          <a:ext cx="561106" cy="2147068"/>
        </a:xfrm>
        <a:custGeom>
          <a:avLst/>
          <a:gdLst/>
          <a:ahLst/>
          <a:cxnLst/>
          <a:rect l="0" t="0" r="0" b="0"/>
          <a:pathLst>
            <a:path>
              <a:moveTo>
                <a:pt x="0" y="0"/>
              </a:moveTo>
              <a:lnTo>
                <a:pt x="0" y="2147068"/>
              </a:lnTo>
              <a:lnTo>
                <a:pt x="561106" y="21470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970820-37B5-4EBB-9D72-CDFE09657C15}">
      <dsp:nvSpPr>
        <dsp:cNvPr id="0" name=""/>
        <dsp:cNvSpPr/>
      </dsp:nvSpPr>
      <dsp:spPr>
        <a:xfrm>
          <a:off x="1593280" y="2686891"/>
          <a:ext cx="4488851" cy="107353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266700" lvl="0" indent="-266700" algn="l" defTabSz="933450">
            <a:lnSpc>
              <a:spcPct val="90000"/>
            </a:lnSpc>
            <a:spcBef>
              <a:spcPct val="0"/>
            </a:spcBef>
            <a:spcAft>
              <a:spcPct val="35000"/>
            </a:spcAft>
          </a:pPr>
          <a:r>
            <a:rPr lang="en-NZ" sz="2100" kern="1200" dirty="0" smtClean="0"/>
            <a:t>2. </a:t>
          </a:r>
          <a:r>
            <a:rPr lang="en-NZ" sz="2100" b="1" kern="1200" dirty="0" smtClean="0"/>
            <a:t>Ask:</a:t>
          </a:r>
          <a:r>
            <a:rPr lang="en-NZ" sz="2100" kern="1200" dirty="0" smtClean="0"/>
            <a:t> What assumptions are we making about the link between the problem and the proposed solution? </a:t>
          </a:r>
          <a:endParaRPr lang="en-US" sz="2100" kern="1200" dirty="0"/>
        </a:p>
      </dsp:txBody>
      <dsp:txXfrm>
        <a:off x="1624723" y="2718334"/>
        <a:ext cx="4425965" cy="1010648"/>
      </dsp:txXfrm>
    </dsp:sp>
    <dsp:sp modelId="{ACEA12C8-7D3A-4392-B874-CB045D07380F}">
      <dsp:nvSpPr>
        <dsp:cNvPr id="0" name=""/>
        <dsp:cNvSpPr/>
      </dsp:nvSpPr>
      <dsp:spPr>
        <a:xfrm>
          <a:off x="1032174" y="1076590"/>
          <a:ext cx="561106" cy="3488987"/>
        </a:xfrm>
        <a:custGeom>
          <a:avLst/>
          <a:gdLst/>
          <a:ahLst/>
          <a:cxnLst/>
          <a:rect l="0" t="0" r="0" b="0"/>
          <a:pathLst>
            <a:path>
              <a:moveTo>
                <a:pt x="0" y="0"/>
              </a:moveTo>
              <a:lnTo>
                <a:pt x="0" y="3488987"/>
              </a:lnTo>
              <a:lnTo>
                <a:pt x="561106" y="34889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FA701D-F5A0-4F52-A77D-12B40CA7E7A9}">
      <dsp:nvSpPr>
        <dsp:cNvPr id="0" name=""/>
        <dsp:cNvSpPr/>
      </dsp:nvSpPr>
      <dsp:spPr>
        <a:xfrm>
          <a:off x="1593280" y="4028809"/>
          <a:ext cx="4488851" cy="107353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266700" lvl="0" indent="-266700" algn="l" defTabSz="933450">
            <a:lnSpc>
              <a:spcPct val="90000"/>
            </a:lnSpc>
            <a:spcBef>
              <a:spcPct val="0"/>
            </a:spcBef>
            <a:spcAft>
              <a:spcPct val="35000"/>
            </a:spcAft>
          </a:pPr>
          <a:r>
            <a:rPr lang="en-US" sz="2100" kern="1200" dirty="0" smtClean="0"/>
            <a:t>3. </a:t>
          </a:r>
          <a:r>
            <a:rPr lang="en-US" sz="2100" b="1" kern="1200" dirty="0" smtClean="0"/>
            <a:t>Ask:</a:t>
          </a:r>
          <a:r>
            <a:rPr lang="en-US" sz="2100" kern="1200" dirty="0" smtClean="0"/>
            <a:t> Where are we currently doing this type of work? Who is already responsible for this? </a:t>
          </a:r>
          <a:endParaRPr lang="en-US" sz="2100" kern="1200" dirty="0"/>
        </a:p>
      </dsp:txBody>
      <dsp:txXfrm>
        <a:off x="1624723" y="4060252"/>
        <a:ext cx="4425965" cy="101064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C0CB6-B1F9-4DBC-B923-B8A8D56DA6E1}">
      <dsp:nvSpPr>
        <dsp:cNvPr id="0" name=""/>
        <dsp:cNvSpPr/>
      </dsp:nvSpPr>
      <dsp:spPr>
        <a:xfrm>
          <a:off x="0" y="385774"/>
          <a:ext cx="8229599" cy="731041"/>
        </a:xfrm>
        <a:prstGeom prst="roundRect">
          <a:avLst/>
        </a:prstGeom>
        <a:solidFill>
          <a:srgbClr val="FFFF99">
            <a:alpha val="61000"/>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NZ" sz="2800" b="1" kern="1200" dirty="0" smtClean="0">
              <a:solidFill>
                <a:schemeClr val="accent6"/>
              </a:solidFill>
            </a:rPr>
            <a:t>Style-based approaches </a:t>
          </a:r>
          <a:endParaRPr lang="en-US" sz="2800" b="1" kern="1200" dirty="0">
            <a:solidFill>
              <a:schemeClr val="accent6"/>
            </a:solidFill>
          </a:endParaRPr>
        </a:p>
      </dsp:txBody>
      <dsp:txXfrm>
        <a:off x="35686" y="421460"/>
        <a:ext cx="8158227" cy="659669"/>
      </dsp:txXfrm>
    </dsp:sp>
    <dsp:sp modelId="{2C9EF96C-E4F4-453F-8B1F-A6FC08CB06A7}">
      <dsp:nvSpPr>
        <dsp:cNvPr id="0" name=""/>
        <dsp:cNvSpPr/>
      </dsp:nvSpPr>
      <dsp:spPr>
        <a:xfrm>
          <a:off x="0" y="1116815"/>
          <a:ext cx="8229599"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0480" rIns="170688" bIns="30480" numCol="1" spcCol="1270" anchor="t" anchorCtr="0">
          <a:noAutofit/>
        </a:bodyPr>
        <a:lstStyle/>
        <a:p>
          <a:pPr marL="273050" lvl="1" indent="-273050" algn="l" defTabSz="1066800" rtl="0">
            <a:lnSpc>
              <a:spcPct val="90000"/>
            </a:lnSpc>
            <a:spcBef>
              <a:spcPct val="0"/>
            </a:spcBef>
            <a:spcAft>
              <a:spcPct val="20000"/>
            </a:spcAft>
            <a:buChar char="••"/>
          </a:pPr>
          <a:r>
            <a:rPr lang="en-NZ" sz="2400" kern="1200" dirty="0" smtClean="0"/>
            <a:t>Preferred personal </a:t>
          </a:r>
          <a:r>
            <a:rPr lang="en-NZ" sz="2400" kern="1200" dirty="0" smtClean="0"/>
            <a:t>traits</a:t>
          </a:r>
          <a:endParaRPr lang="en-US" sz="2400" kern="1200" dirty="0"/>
        </a:p>
        <a:p>
          <a:pPr marL="273050" lvl="1" indent="-273050" algn="l" defTabSz="1066800" rtl="0">
            <a:lnSpc>
              <a:spcPct val="90000"/>
            </a:lnSpc>
            <a:spcBef>
              <a:spcPct val="0"/>
            </a:spcBef>
            <a:spcAft>
              <a:spcPct val="20000"/>
            </a:spcAft>
            <a:buChar char="••"/>
          </a:pPr>
          <a:r>
            <a:rPr lang="en-NZ" sz="2400" kern="1200" dirty="0" smtClean="0"/>
            <a:t>Preferred teaching </a:t>
          </a:r>
          <a:r>
            <a:rPr lang="en-NZ" sz="2400" kern="1200" dirty="0" smtClean="0"/>
            <a:t>techniques/approaches</a:t>
          </a:r>
          <a:endParaRPr lang="en-US" sz="2400" kern="1200" dirty="0"/>
        </a:p>
      </dsp:txBody>
      <dsp:txXfrm>
        <a:off x="0" y="1116815"/>
        <a:ext cx="8229599" cy="1076400"/>
      </dsp:txXfrm>
    </dsp:sp>
    <dsp:sp modelId="{4DFAFD5C-CE91-44D8-A433-C1F5EE42CFF9}">
      <dsp:nvSpPr>
        <dsp:cNvPr id="0" name=""/>
        <dsp:cNvSpPr/>
      </dsp:nvSpPr>
      <dsp:spPr>
        <a:xfrm>
          <a:off x="0" y="2193215"/>
          <a:ext cx="8229599" cy="702385"/>
        </a:xfrm>
        <a:prstGeom prst="roundRect">
          <a:avLst/>
        </a:prstGeom>
        <a:solidFill>
          <a:srgbClr val="FFFF99">
            <a:alpha val="61000"/>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NZ" sz="2800" b="1" kern="1200" dirty="0" smtClean="0">
              <a:solidFill>
                <a:schemeClr val="accent6"/>
              </a:solidFill>
            </a:rPr>
            <a:t>Results-based approaches </a:t>
          </a:r>
          <a:endParaRPr lang="en-US" sz="2800" b="1" kern="1200" dirty="0">
            <a:solidFill>
              <a:schemeClr val="accent6"/>
            </a:solidFill>
          </a:endParaRPr>
        </a:p>
      </dsp:txBody>
      <dsp:txXfrm>
        <a:off x="34288" y="2227503"/>
        <a:ext cx="8161023" cy="633809"/>
      </dsp:txXfrm>
    </dsp:sp>
    <dsp:sp modelId="{DB846674-9666-4CE4-8B9A-2844EDC290BE}">
      <dsp:nvSpPr>
        <dsp:cNvPr id="0" name=""/>
        <dsp:cNvSpPr/>
      </dsp:nvSpPr>
      <dsp:spPr>
        <a:xfrm>
          <a:off x="0" y="2895601"/>
          <a:ext cx="8229599" cy="1244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0480" rIns="170688" bIns="30480" numCol="1" spcCol="1270" anchor="t" anchorCtr="0">
          <a:noAutofit/>
        </a:bodyPr>
        <a:lstStyle/>
        <a:p>
          <a:pPr marL="273050" lvl="1" indent="-273050" algn="l" defTabSz="1066800" rtl="0">
            <a:lnSpc>
              <a:spcPct val="90000"/>
            </a:lnSpc>
            <a:spcBef>
              <a:spcPct val="0"/>
            </a:spcBef>
            <a:spcAft>
              <a:spcPct val="20000"/>
            </a:spcAft>
            <a:buChar char="••"/>
          </a:pPr>
          <a:r>
            <a:rPr lang="en-NZ" sz="2400" kern="1200" dirty="0" smtClean="0"/>
            <a:t>Assessment results</a:t>
          </a:r>
          <a:endParaRPr lang="en-US" sz="2400" kern="1200" dirty="0"/>
        </a:p>
        <a:p>
          <a:pPr marL="273050" lvl="1" indent="-273050" algn="l" defTabSz="1066800" rtl="0">
            <a:lnSpc>
              <a:spcPct val="90000"/>
            </a:lnSpc>
            <a:spcBef>
              <a:spcPct val="0"/>
            </a:spcBef>
            <a:spcAft>
              <a:spcPct val="20000"/>
            </a:spcAft>
            <a:buChar char="••"/>
          </a:pPr>
          <a:r>
            <a:rPr lang="en-NZ" sz="2400" kern="1200" dirty="0" smtClean="0"/>
            <a:t>How do you attribute them to a single teacher? </a:t>
          </a:r>
          <a:endParaRPr lang="en-US" sz="2400" kern="1200" dirty="0"/>
        </a:p>
        <a:p>
          <a:pPr marL="273050" lvl="1" indent="-273050" algn="l" defTabSz="1066800" rtl="0">
            <a:lnSpc>
              <a:spcPct val="90000"/>
            </a:lnSpc>
            <a:spcBef>
              <a:spcPct val="0"/>
            </a:spcBef>
            <a:spcAft>
              <a:spcPct val="20000"/>
            </a:spcAft>
            <a:buChar char="••"/>
          </a:pPr>
          <a:r>
            <a:rPr lang="en-NZ" sz="2400" kern="1200" dirty="0" smtClean="0"/>
            <a:t>Should you? </a:t>
          </a:r>
          <a:endParaRPr lang="en-US" sz="2400" kern="1200" dirty="0"/>
        </a:p>
      </dsp:txBody>
      <dsp:txXfrm>
        <a:off x="0" y="2895601"/>
        <a:ext cx="8229599" cy="124458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5C6648-A939-40F4-95AE-B427260CAD05}">
      <dsp:nvSpPr>
        <dsp:cNvPr id="0" name=""/>
        <dsp:cNvSpPr/>
      </dsp:nvSpPr>
      <dsp:spPr>
        <a:xfrm rot="5400000">
          <a:off x="4615688" y="-1205992"/>
          <a:ext cx="2479040" cy="5510784"/>
        </a:xfrm>
        <a:prstGeom prst="round2SameRect">
          <a:avLst/>
        </a:prstGeom>
        <a:solidFill>
          <a:schemeClr val="bg1">
            <a:alpha val="90000"/>
          </a:schemeClr>
        </a:solidFill>
        <a:ln w="25400" cap="flat" cmpd="sng" algn="ctr">
          <a:solidFill>
            <a:schemeClr val="accent6">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AU" sz="2400" i="1" kern="1200" dirty="0" smtClean="0">
              <a:solidFill>
                <a:schemeClr val="tx1"/>
              </a:solidFill>
            </a:rPr>
            <a:t>What are the intended learning outcomes for this lesson/unit of work? Why are they important for these students at this time? </a:t>
          </a:r>
          <a:endParaRPr lang="en-US" sz="2400" kern="1200" dirty="0">
            <a:solidFill>
              <a:schemeClr val="tx1"/>
            </a:solidFill>
          </a:endParaRPr>
        </a:p>
      </dsp:txBody>
      <dsp:txXfrm rot="-5400000">
        <a:off x="3099817" y="430896"/>
        <a:ext cx="5389767" cy="2237006"/>
      </dsp:txXfrm>
    </dsp:sp>
    <dsp:sp modelId="{6E0FD10E-A0E8-409E-9EF4-D56BA57E88A1}">
      <dsp:nvSpPr>
        <dsp:cNvPr id="0" name=""/>
        <dsp:cNvSpPr/>
      </dsp:nvSpPr>
      <dsp:spPr>
        <a:xfrm>
          <a:off x="0" y="0"/>
          <a:ext cx="3099816" cy="3098800"/>
        </a:xfrm>
        <a:prstGeom prst="roundRect">
          <a:avLst/>
        </a:prstGeom>
        <a:solidFill>
          <a:srgbClr val="FFFF99">
            <a:alpha val="61000"/>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AU" sz="2800" b="1" kern="1200" dirty="0" smtClean="0">
              <a:solidFill>
                <a:schemeClr val="accent6"/>
              </a:solidFill>
            </a:rPr>
            <a:t>The importance of the outcomes being pursued</a:t>
          </a:r>
          <a:endParaRPr lang="en-US" sz="2800" b="1" kern="1200" dirty="0">
            <a:solidFill>
              <a:schemeClr val="accent6"/>
            </a:solidFill>
          </a:endParaRPr>
        </a:p>
      </dsp:txBody>
      <dsp:txXfrm>
        <a:off x="151271" y="151271"/>
        <a:ext cx="2797274" cy="279625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5C6648-A939-40F4-95AE-B427260CAD05}">
      <dsp:nvSpPr>
        <dsp:cNvPr id="0" name=""/>
        <dsp:cNvSpPr/>
      </dsp:nvSpPr>
      <dsp:spPr>
        <a:xfrm rot="5400000">
          <a:off x="4563859" y="-1211074"/>
          <a:ext cx="2479040" cy="5510784"/>
        </a:xfrm>
        <a:prstGeom prst="round2SameRect">
          <a:avLst/>
        </a:prstGeom>
        <a:solidFill>
          <a:schemeClr val="bg1">
            <a:alpha val="90000"/>
          </a:schemeClr>
        </a:solidFill>
        <a:ln w="25400" cap="flat" cmpd="sng" algn="ctr">
          <a:solidFill>
            <a:schemeClr val="accent6">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AU" sz="2400" i="1" kern="1200" dirty="0" smtClean="0">
              <a:solidFill>
                <a:schemeClr val="tx1"/>
              </a:solidFill>
            </a:rPr>
            <a:t>How are these resources/ activities intended to help the students achieve the intended outcomes?</a:t>
          </a:r>
          <a:endParaRPr lang="en-US" sz="2400" kern="1200" dirty="0">
            <a:solidFill>
              <a:schemeClr val="tx1"/>
            </a:solidFill>
          </a:endParaRPr>
        </a:p>
      </dsp:txBody>
      <dsp:txXfrm rot="-5400000">
        <a:off x="3047988" y="425814"/>
        <a:ext cx="5389767" cy="2237006"/>
      </dsp:txXfrm>
    </dsp:sp>
    <dsp:sp modelId="{6E0FD10E-A0E8-409E-9EF4-D56BA57E88A1}">
      <dsp:nvSpPr>
        <dsp:cNvPr id="0" name=""/>
        <dsp:cNvSpPr/>
      </dsp:nvSpPr>
      <dsp:spPr>
        <a:xfrm>
          <a:off x="0" y="0"/>
          <a:ext cx="3099816" cy="3098800"/>
        </a:xfrm>
        <a:prstGeom prst="roundRect">
          <a:avLst/>
        </a:prstGeom>
        <a:solidFill>
          <a:srgbClr val="FFFF99">
            <a:alpha val="61000"/>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AU" sz="2800" b="1" kern="1200" dirty="0" smtClean="0">
              <a:solidFill>
                <a:schemeClr val="accent6"/>
              </a:solidFill>
            </a:rPr>
            <a:t>Alignment of the activities and resources with the outcomes</a:t>
          </a:r>
          <a:endParaRPr lang="en-US" sz="2800" b="1" kern="1200" dirty="0">
            <a:solidFill>
              <a:schemeClr val="accent6"/>
            </a:solidFill>
          </a:endParaRPr>
        </a:p>
      </dsp:txBody>
      <dsp:txXfrm>
        <a:off x="151271" y="151271"/>
        <a:ext cx="2797274" cy="279625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5C6648-A939-40F4-95AE-B427260CAD05}">
      <dsp:nvSpPr>
        <dsp:cNvPr id="0" name=""/>
        <dsp:cNvSpPr/>
      </dsp:nvSpPr>
      <dsp:spPr>
        <a:xfrm rot="5400000">
          <a:off x="4615688" y="-1205992"/>
          <a:ext cx="2479040" cy="5510784"/>
        </a:xfrm>
        <a:prstGeom prst="round2SameRect">
          <a:avLst/>
        </a:prstGeom>
        <a:solidFill>
          <a:schemeClr val="bg1">
            <a:alpha val="90000"/>
          </a:schemeClr>
        </a:solidFill>
        <a:ln w="25400" cap="flat" cmpd="sng" algn="ctr">
          <a:solidFill>
            <a:schemeClr val="accent6">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AU" sz="2400" i="1" kern="1200" dirty="0" smtClean="0"/>
            <a:t>How well were the students focused on the big ideas in the lesson?</a:t>
          </a:r>
          <a:r>
            <a:rPr lang="en-AU" sz="2400" kern="1200" dirty="0" smtClean="0"/>
            <a:t> </a:t>
          </a:r>
          <a:endParaRPr lang="en-US" sz="2400" kern="1200" dirty="0"/>
        </a:p>
      </dsp:txBody>
      <dsp:txXfrm rot="-5400000">
        <a:off x="3099817" y="430896"/>
        <a:ext cx="5389767" cy="2237006"/>
      </dsp:txXfrm>
    </dsp:sp>
    <dsp:sp modelId="{6E0FD10E-A0E8-409E-9EF4-D56BA57E88A1}">
      <dsp:nvSpPr>
        <dsp:cNvPr id="0" name=""/>
        <dsp:cNvSpPr/>
      </dsp:nvSpPr>
      <dsp:spPr>
        <a:xfrm>
          <a:off x="0" y="0"/>
          <a:ext cx="3099816" cy="3098800"/>
        </a:xfrm>
        <a:prstGeom prst="roundRect">
          <a:avLst/>
        </a:prstGeom>
        <a:solidFill>
          <a:srgbClr val="FFFF99">
            <a:alpha val="61000"/>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AU" sz="2800" b="1" kern="1200" dirty="0" smtClean="0">
              <a:solidFill>
                <a:schemeClr val="accent6"/>
              </a:solidFill>
            </a:rPr>
            <a:t>The behavioural and cognitive engagement of students</a:t>
          </a:r>
          <a:endParaRPr lang="en-US" sz="2800" b="1" kern="1200" dirty="0">
            <a:solidFill>
              <a:schemeClr val="accent6"/>
            </a:solidFill>
          </a:endParaRPr>
        </a:p>
      </dsp:txBody>
      <dsp:txXfrm>
        <a:off x="151271" y="151271"/>
        <a:ext cx="2797274" cy="279625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5C6648-A939-40F4-95AE-B427260CAD05}">
      <dsp:nvSpPr>
        <dsp:cNvPr id="0" name=""/>
        <dsp:cNvSpPr/>
      </dsp:nvSpPr>
      <dsp:spPr>
        <a:xfrm rot="5400000">
          <a:off x="4615688" y="-1205992"/>
          <a:ext cx="2479040" cy="5510784"/>
        </a:xfrm>
        <a:prstGeom prst="round2SameRect">
          <a:avLst/>
        </a:prstGeom>
        <a:solidFill>
          <a:schemeClr val="bg1">
            <a:alpha val="90000"/>
          </a:schemeClr>
        </a:solidFill>
        <a:ln w="25400" cap="flat" cmpd="sng" algn="ctr">
          <a:solidFill>
            <a:schemeClr val="accent6">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AU" sz="2400" i="1" kern="1200" dirty="0" smtClean="0"/>
            <a:t>What information do you have about how the students understood the big ideas? What are their remaining misunderstandings?</a:t>
          </a:r>
          <a:endParaRPr lang="en-US" sz="2400" kern="1200" dirty="0"/>
        </a:p>
      </dsp:txBody>
      <dsp:txXfrm rot="-5400000">
        <a:off x="3099817" y="430896"/>
        <a:ext cx="5389767" cy="2237006"/>
      </dsp:txXfrm>
    </dsp:sp>
    <dsp:sp modelId="{6E0FD10E-A0E8-409E-9EF4-D56BA57E88A1}">
      <dsp:nvSpPr>
        <dsp:cNvPr id="0" name=""/>
        <dsp:cNvSpPr/>
      </dsp:nvSpPr>
      <dsp:spPr>
        <a:xfrm>
          <a:off x="0" y="0"/>
          <a:ext cx="3099816" cy="3098800"/>
        </a:xfrm>
        <a:prstGeom prst="roundRect">
          <a:avLst/>
        </a:prstGeom>
        <a:solidFill>
          <a:srgbClr val="FFFF99">
            <a:alpha val="61000"/>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AU" sz="2800" b="1" kern="1200" dirty="0" smtClean="0">
              <a:solidFill>
                <a:schemeClr val="accent6"/>
              </a:solidFill>
            </a:rPr>
            <a:t>The students’ success on the outcomes</a:t>
          </a:r>
          <a:endParaRPr lang="en-US" sz="2800" b="1" kern="1200" dirty="0">
            <a:solidFill>
              <a:schemeClr val="accent6"/>
            </a:solidFill>
          </a:endParaRPr>
        </a:p>
      </dsp:txBody>
      <dsp:txXfrm>
        <a:off x="151271" y="151271"/>
        <a:ext cx="2797274" cy="279625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0B0C92-9D73-40A3-9EA6-5BBF045A663A}">
      <dsp:nvSpPr>
        <dsp:cNvPr id="0" name=""/>
        <dsp:cNvSpPr/>
      </dsp:nvSpPr>
      <dsp:spPr>
        <a:xfrm>
          <a:off x="3773909" y="2078129"/>
          <a:ext cx="1596181" cy="1596181"/>
        </a:xfrm>
        <a:prstGeom prst="ellipse">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bg1"/>
              </a:solidFill>
            </a:rPr>
            <a:t>STUDENT-CENTERED LEADERSHIP</a:t>
          </a:r>
          <a:endParaRPr lang="en-US" sz="1700" b="1" kern="1200" dirty="0">
            <a:solidFill>
              <a:schemeClr val="bg1"/>
            </a:solidFill>
          </a:endParaRPr>
        </a:p>
      </dsp:txBody>
      <dsp:txXfrm>
        <a:off x="4007664" y="2311884"/>
        <a:ext cx="1128671" cy="1128671"/>
      </dsp:txXfrm>
    </dsp:sp>
    <dsp:sp modelId="{E6F3FABF-095C-4C8E-AB05-4E9EFB1730A3}">
      <dsp:nvSpPr>
        <dsp:cNvPr id="0" name=""/>
        <dsp:cNvSpPr/>
      </dsp:nvSpPr>
      <dsp:spPr>
        <a:xfrm rot="16200000">
          <a:off x="4331025" y="1821445"/>
          <a:ext cx="481948" cy="31420"/>
        </a:xfrm>
        <a:custGeom>
          <a:avLst/>
          <a:gdLst/>
          <a:ahLst/>
          <a:cxnLst/>
          <a:rect l="0" t="0" r="0" b="0"/>
          <a:pathLst>
            <a:path>
              <a:moveTo>
                <a:pt x="0" y="15710"/>
              </a:moveTo>
              <a:lnTo>
                <a:pt x="481948" y="15710"/>
              </a:lnTo>
            </a:path>
          </a:pathLst>
        </a:custGeom>
        <a:noFill/>
        <a:ln w="63500"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559951" y="1825107"/>
        <a:ext cx="24097" cy="24097"/>
      </dsp:txXfrm>
    </dsp:sp>
    <dsp:sp modelId="{5585242D-0881-4DAA-B87C-2F71958F3494}">
      <dsp:nvSpPr>
        <dsp:cNvPr id="0" name=""/>
        <dsp:cNvSpPr/>
      </dsp:nvSpPr>
      <dsp:spPr>
        <a:xfrm>
          <a:off x="3773909" y="0"/>
          <a:ext cx="1596181" cy="1596181"/>
        </a:xfrm>
        <a:prstGeom prst="ellipse">
          <a:avLst/>
        </a:prstGeom>
        <a:solidFill>
          <a:schemeClr val="accent5"/>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Relational trust</a:t>
          </a:r>
          <a:endParaRPr lang="en-US" sz="2000" kern="1200" dirty="0">
            <a:solidFill>
              <a:schemeClr val="tx1"/>
            </a:solidFill>
          </a:endParaRPr>
        </a:p>
      </dsp:txBody>
      <dsp:txXfrm>
        <a:off x="4007664" y="233755"/>
        <a:ext cx="1128671" cy="1128671"/>
      </dsp:txXfrm>
    </dsp:sp>
    <dsp:sp modelId="{6804BAB2-3D2E-4262-9440-46A3C8363ED2}">
      <dsp:nvSpPr>
        <dsp:cNvPr id="0" name=""/>
        <dsp:cNvSpPr/>
      </dsp:nvSpPr>
      <dsp:spPr>
        <a:xfrm rot="1691208">
          <a:off x="5249200" y="3342030"/>
          <a:ext cx="442654" cy="31420"/>
        </a:xfrm>
        <a:custGeom>
          <a:avLst/>
          <a:gdLst/>
          <a:ahLst/>
          <a:cxnLst/>
          <a:rect l="0" t="0" r="0" b="0"/>
          <a:pathLst>
            <a:path>
              <a:moveTo>
                <a:pt x="0" y="15710"/>
              </a:moveTo>
              <a:lnTo>
                <a:pt x="442654" y="15710"/>
              </a:lnTo>
            </a:path>
          </a:pathLst>
        </a:custGeom>
        <a:noFill/>
        <a:ln w="63500"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459461" y="3346674"/>
        <a:ext cx="22132" cy="22132"/>
      </dsp:txXfrm>
    </dsp:sp>
    <dsp:sp modelId="{A00807E8-BDA8-4EB3-977E-A51179F3128D}">
      <dsp:nvSpPr>
        <dsp:cNvPr id="0" name=""/>
        <dsp:cNvSpPr/>
      </dsp:nvSpPr>
      <dsp:spPr>
        <a:xfrm>
          <a:off x="5570964" y="3041169"/>
          <a:ext cx="1596181" cy="1596181"/>
        </a:xfrm>
        <a:prstGeom prst="ellipse">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Integrate Knowledge </a:t>
          </a:r>
          <a:endParaRPr lang="en-US" sz="1900" kern="1200" dirty="0">
            <a:solidFill>
              <a:schemeClr val="tx1"/>
            </a:solidFill>
          </a:endParaRPr>
        </a:p>
      </dsp:txBody>
      <dsp:txXfrm>
        <a:off x="5804719" y="3274924"/>
        <a:ext cx="1128671" cy="1128671"/>
      </dsp:txXfrm>
    </dsp:sp>
    <dsp:sp modelId="{B26054B7-3A77-4E9C-9811-4D223C2A41D4}">
      <dsp:nvSpPr>
        <dsp:cNvPr id="0" name=""/>
        <dsp:cNvSpPr/>
      </dsp:nvSpPr>
      <dsp:spPr>
        <a:xfrm rot="9108792">
          <a:off x="3452144" y="3342030"/>
          <a:ext cx="442654" cy="31420"/>
        </a:xfrm>
        <a:custGeom>
          <a:avLst/>
          <a:gdLst/>
          <a:ahLst/>
          <a:cxnLst/>
          <a:rect l="0" t="0" r="0" b="0"/>
          <a:pathLst>
            <a:path>
              <a:moveTo>
                <a:pt x="0" y="15710"/>
              </a:moveTo>
              <a:lnTo>
                <a:pt x="442654" y="15710"/>
              </a:lnTo>
            </a:path>
          </a:pathLst>
        </a:custGeom>
        <a:noFill/>
        <a:ln w="63500"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662405" y="3346674"/>
        <a:ext cx="22132" cy="22132"/>
      </dsp:txXfrm>
    </dsp:sp>
    <dsp:sp modelId="{CD1FBB85-CA17-43F7-BBB9-0128681FF964}">
      <dsp:nvSpPr>
        <dsp:cNvPr id="0" name=""/>
        <dsp:cNvSpPr/>
      </dsp:nvSpPr>
      <dsp:spPr>
        <a:xfrm>
          <a:off x="1976853" y="3041169"/>
          <a:ext cx="1596181" cy="1596181"/>
        </a:xfrm>
        <a:prstGeom prst="ellipse">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AU" sz="2000" kern="1200" dirty="0" smtClean="0">
              <a:solidFill>
                <a:schemeClr val="tx1"/>
              </a:solidFill>
            </a:rPr>
            <a:t>Problem solving</a:t>
          </a:r>
          <a:endParaRPr lang="en-US" sz="1900" kern="1200" dirty="0">
            <a:solidFill>
              <a:schemeClr val="tx1"/>
            </a:solidFill>
          </a:endParaRPr>
        </a:p>
      </dsp:txBody>
      <dsp:txXfrm>
        <a:off x="2210608" y="3274924"/>
        <a:ext cx="1128671" cy="112867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4431F3-6603-4F00-B381-6DDD7315B1CE}">
      <dsp:nvSpPr>
        <dsp:cNvPr id="0" name=""/>
        <dsp:cNvSpPr/>
      </dsp:nvSpPr>
      <dsp:spPr>
        <a:xfrm>
          <a:off x="2991274" y="2207165"/>
          <a:ext cx="2447135" cy="2261214"/>
        </a:xfrm>
        <a:prstGeom prst="ellipse">
          <a:avLst/>
        </a:prstGeom>
        <a:solidFill>
          <a:srgbClr val="FF3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ts val="0"/>
            </a:spcAft>
          </a:pPr>
          <a:r>
            <a:rPr lang="en-US" sz="4400" b="1" kern="1200" dirty="0" smtClean="0"/>
            <a:t>OLC </a:t>
          </a:r>
        </a:p>
        <a:p>
          <a:pPr lvl="0" algn="ctr" defTabSz="1955800">
            <a:lnSpc>
              <a:spcPct val="100000"/>
            </a:lnSpc>
            <a:spcBef>
              <a:spcPct val="0"/>
            </a:spcBef>
            <a:spcAft>
              <a:spcPts val="0"/>
            </a:spcAft>
          </a:pPr>
          <a:r>
            <a:rPr lang="en-US" sz="1400" b="1" kern="1200" dirty="0" smtClean="0"/>
            <a:t>VALUES</a:t>
          </a:r>
        </a:p>
        <a:p>
          <a:pPr lvl="0" algn="ctr" defTabSz="1955800">
            <a:lnSpc>
              <a:spcPct val="100000"/>
            </a:lnSpc>
            <a:spcBef>
              <a:spcPct val="0"/>
            </a:spcBef>
            <a:spcAft>
              <a:spcPts val="0"/>
            </a:spcAft>
          </a:pPr>
          <a:endParaRPr lang="en-US" sz="900" b="1" kern="1200" dirty="0" smtClean="0"/>
        </a:p>
        <a:p>
          <a:pPr lvl="0" algn="ctr" defTabSz="1955800">
            <a:lnSpc>
              <a:spcPct val="90000"/>
            </a:lnSpc>
            <a:spcBef>
              <a:spcPct val="0"/>
            </a:spcBef>
            <a:spcAft>
              <a:spcPct val="35000"/>
            </a:spcAft>
          </a:pPr>
          <a:r>
            <a:rPr lang="en-NZ" sz="1100" b="1" kern="1200" dirty="0" smtClean="0"/>
            <a:t>Respect for self &amp; others</a:t>
          </a:r>
        </a:p>
        <a:p>
          <a:pPr lvl="0" algn="ctr" defTabSz="1955800">
            <a:lnSpc>
              <a:spcPct val="90000"/>
            </a:lnSpc>
            <a:spcBef>
              <a:spcPct val="0"/>
            </a:spcBef>
            <a:spcAft>
              <a:spcPct val="35000"/>
            </a:spcAft>
          </a:pPr>
          <a:r>
            <a:rPr lang="en-NZ" sz="1100" b="1" kern="1200" dirty="0" smtClean="0"/>
            <a:t>Valid  information </a:t>
          </a:r>
        </a:p>
        <a:p>
          <a:pPr lvl="0" algn="ctr" defTabSz="1955800">
            <a:lnSpc>
              <a:spcPct val="90000"/>
            </a:lnSpc>
            <a:spcBef>
              <a:spcPct val="0"/>
            </a:spcBef>
            <a:spcAft>
              <a:spcPct val="35000"/>
            </a:spcAft>
          </a:pPr>
          <a:r>
            <a:rPr lang="en-NZ" sz="1100" b="1" kern="1200" dirty="0" smtClean="0"/>
            <a:t>Internal commitment</a:t>
          </a:r>
          <a:endParaRPr lang="en-US" sz="1100" b="1" kern="1200" dirty="0"/>
        </a:p>
      </dsp:txBody>
      <dsp:txXfrm>
        <a:off x="3349649" y="2538312"/>
        <a:ext cx="1730385" cy="1598920"/>
      </dsp:txXfrm>
    </dsp:sp>
    <dsp:sp modelId="{65834A47-BC16-4B75-B2CA-79941E99FFFC}">
      <dsp:nvSpPr>
        <dsp:cNvPr id="0" name=""/>
        <dsp:cNvSpPr/>
      </dsp:nvSpPr>
      <dsp:spPr>
        <a:xfrm rot="16200000">
          <a:off x="3951484" y="1926127"/>
          <a:ext cx="526715" cy="35361"/>
        </a:xfrm>
        <a:custGeom>
          <a:avLst/>
          <a:gdLst/>
          <a:ahLst/>
          <a:cxnLst/>
          <a:rect l="0" t="0" r="0" b="0"/>
          <a:pathLst>
            <a:path>
              <a:moveTo>
                <a:pt x="0" y="17680"/>
              </a:moveTo>
              <a:lnTo>
                <a:pt x="526715" y="1768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4201674" y="1930639"/>
        <a:ext cx="26335" cy="26335"/>
      </dsp:txXfrm>
    </dsp:sp>
    <dsp:sp modelId="{0EBABA20-CC59-413A-B444-76BAEDD64EB3}">
      <dsp:nvSpPr>
        <dsp:cNvPr id="0" name=""/>
        <dsp:cNvSpPr/>
      </dsp:nvSpPr>
      <dsp:spPr>
        <a:xfrm>
          <a:off x="3386831" y="24428"/>
          <a:ext cx="1656021" cy="1656021"/>
        </a:xfrm>
        <a:prstGeom prst="ellipse">
          <a:avLst/>
        </a:prstGeom>
        <a:solidFill>
          <a:srgbClr val="10D64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smtClean="0"/>
            <a:t>State your point of view </a:t>
          </a:r>
          <a:endParaRPr lang="en-US" sz="1500" b="1" kern="1200" dirty="0"/>
        </a:p>
      </dsp:txBody>
      <dsp:txXfrm>
        <a:off x="3629350" y="266947"/>
        <a:ext cx="1170983" cy="1170983"/>
      </dsp:txXfrm>
    </dsp:sp>
    <dsp:sp modelId="{4100535C-66C2-413D-86AC-74005762B308}">
      <dsp:nvSpPr>
        <dsp:cNvPr id="0" name=""/>
        <dsp:cNvSpPr/>
      </dsp:nvSpPr>
      <dsp:spPr>
        <a:xfrm rot="19285714">
          <a:off x="5089590" y="2434081"/>
          <a:ext cx="472545" cy="35361"/>
        </a:xfrm>
        <a:custGeom>
          <a:avLst/>
          <a:gdLst/>
          <a:ahLst/>
          <a:cxnLst/>
          <a:rect l="0" t="0" r="0" b="0"/>
          <a:pathLst>
            <a:path>
              <a:moveTo>
                <a:pt x="0" y="17680"/>
              </a:moveTo>
              <a:lnTo>
                <a:pt x="472545" y="1768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5314049" y="2439948"/>
        <a:ext cx="23627" cy="23627"/>
      </dsp:txXfrm>
    </dsp:sp>
    <dsp:sp modelId="{1E3D7798-CF9C-4CB0-969A-CE22C3800670}">
      <dsp:nvSpPr>
        <dsp:cNvPr id="0" name=""/>
        <dsp:cNvSpPr/>
      </dsp:nvSpPr>
      <dsp:spPr>
        <a:xfrm>
          <a:off x="5329943" y="960181"/>
          <a:ext cx="1656021" cy="1656021"/>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smtClean="0"/>
            <a:t>State the grounds for your point of view</a:t>
          </a:r>
          <a:endParaRPr lang="en-US" sz="1500" b="1" kern="1200" dirty="0"/>
        </a:p>
      </dsp:txBody>
      <dsp:txXfrm>
        <a:off x="5572462" y="1202700"/>
        <a:ext cx="1170983" cy="1170983"/>
      </dsp:txXfrm>
    </dsp:sp>
    <dsp:sp modelId="{AA3DB25E-4084-473B-9A87-034F42726283}">
      <dsp:nvSpPr>
        <dsp:cNvPr id="0" name=""/>
        <dsp:cNvSpPr/>
      </dsp:nvSpPr>
      <dsp:spPr>
        <a:xfrm rot="771429">
          <a:off x="5397206" y="3640047"/>
          <a:ext cx="438908" cy="35361"/>
        </a:xfrm>
        <a:custGeom>
          <a:avLst/>
          <a:gdLst/>
          <a:ahLst/>
          <a:cxnLst/>
          <a:rect l="0" t="0" r="0" b="0"/>
          <a:pathLst>
            <a:path>
              <a:moveTo>
                <a:pt x="0" y="17680"/>
              </a:moveTo>
              <a:lnTo>
                <a:pt x="438908" y="1768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5605687" y="3646755"/>
        <a:ext cx="21945" cy="21945"/>
      </dsp:txXfrm>
    </dsp:sp>
    <dsp:sp modelId="{E1371789-7819-4BB1-BAAF-697E4FDF89BE}">
      <dsp:nvSpPr>
        <dsp:cNvPr id="0" name=""/>
        <dsp:cNvSpPr/>
      </dsp:nvSpPr>
      <dsp:spPr>
        <a:xfrm>
          <a:off x="5809852" y="3062800"/>
          <a:ext cx="1656021" cy="1656021"/>
        </a:xfrm>
        <a:prstGeom prst="ellipse">
          <a:avLst/>
        </a:prstGeom>
        <a:solidFill>
          <a:srgbClr val="0C961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smtClean="0"/>
            <a:t>Inquire</a:t>
          </a:r>
        </a:p>
        <a:p>
          <a:pPr lvl="0" algn="ctr" defTabSz="666750">
            <a:lnSpc>
              <a:spcPct val="90000"/>
            </a:lnSpc>
            <a:spcBef>
              <a:spcPct val="0"/>
            </a:spcBef>
            <a:spcAft>
              <a:spcPct val="35000"/>
            </a:spcAft>
          </a:pPr>
          <a:r>
            <a:rPr lang="en-US" sz="1200" b="1" kern="1200" dirty="0" smtClean="0"/>
            <a:t>- Their reactions?</a:t>
          </a:r>
        </a:p>
        <a:p>
          <a:pPr lvl="0" algn="ctr" defTabSz="666750">
            <a:lnSpc>
              <a:spcPct val="90000"/>
            </a:lnSpc>
            <a:spcBef>
              <a:spcPct val="0"/>
            </a:spcBef>
            <a:spcAft>
              <a:spcPct val="35000"/>
            </a:spcAft>
          </a:pPr>
          <a:r>
            <a:rPr lang="en-US" sz="1200" b="1" kern="1200" dirty="0" smtClean="0"/>
            <a:t>- Their own thoughts?</a:t>
          </a:r>
        </a:p>
      </dsp:txBody>
      <dsp:txXfrm>
        <a:off x="6052371" y="3305319"/>
        <a:ext cx="1170983" cy="1170983"/>
      </dsp:txXfrm>
    </dsp:sp>
    <dsp:sp modelId="{F0DCB540-0D56-4665-907F-1521F9AD632A}">
      <dsp:nvSpPr>
        <dsp:cNvPr id="0" name=""/>
        <dsp:cNvSpPr/>
      </dsp:nvSpPr>
      <dsp:spPr>
        <a:xfrm rot="3857143">
          <a:off x="4567691" y="4583167"/>
          <a:ext cx="510830" cy="35361"/>
        </a:xfrm>
        <a:custGeom>
          <a:avLst/>
          <a:gdLst/>
          <a:ahLst/>
          <a:cxnLst/>
          <a:rect l="0" t="0" r="0" b="0"/>
          <a:pathLst>
            <a:path>
              <a:moveTo>
                <a:pt x="0" y="17680"/>
              </a:moveTo>
              <a:lnTo>
                <a:pt x="510830" y="1768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NZ" sz="500" b="1" kern="1200"/>
        </a:p>
      </dsp:txBody>
      <dsp:txXfrm>
        <a:off x="4810336" y="4588076"/>
        <a:ext cx="25541" cy="25541"/>
      </dsp:txXfrm>
    </dsp:sp>
    <dsp:sp modelId="{4E68AAB9-B6C4-4657-AD95-99045A65AAFF}">
      <dsp:nvSpPr>
        <dsp:cNvPr id="0" name=""/>
        <dsp:cNvSpPr/>
      </dsp:nvSpPr>
      <dsp:spPr>
        <a:xfrm>
          <a:off x="4465177" y="4748970"/>
          <a:ext cx="1656021" cy="1656021"/>
        </a:xfrm>
        <a:prstGeom prst="ellipse">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smtClean="0"/>
            <a:t>Paraphrase and check understanding</a:t>
          </a:r>
        </a:p>
      </dsp:txBody>
      <dsp:txXfrm>
        <a:off x="4707696" y="4991489"/>
        <a:ext cx="1170983" cy="1170983"/>
      </dsp:txXfrm>
    </dsp:sp>
    <dsp:sp modelId="{6600FCCC-66C9-4953-9EF0-D992BA6D4558}">
      <dsp:nvSpPr>
        <dsp:cNvPr id="0" name=""/>
        <dsp:cNvSpPr/>
      </dsp:nvSpPr>
      <dsp:spPr>
        <a:xfrm rot="6942857">
          <a:off x="3351161" y="4583167"/>
          <a:ext cx="510830" cy="35361"/>
        </a:xfrm>
        <a:custGeom>
          <a:avLst/>
          <a:gdLst/>
          <a:ahLst/>
          <a:cxnLst/>
          <a:rect l="0" t="0" r="0" b="0"/>
          <a:pathLst>
            <a:path>
              <a:moveTo>
                <a:pt x="0" y="17680"/>
              </a:moveTo>
              <a:lnTo>
                <a:pt x="510830" y="1768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rot="10800000">
        <a:off x="3593806" y="4588076"/>
        <a:ext cx="25541" cy="25541"/>
      </dsp:txXfrm>
    </dsp:sp>
    <dsp:sp modelId="{46EFA28B-5CE3-4880-9F2D-23340F2D9D78}">
      <dsp:nvSpPr>
        <dsp:cNvPr id="0" name=""/>
        <dsp:cNvSpPr/>
      </dsp:nvSpPr>
      <dsp:spPr>
        <a:xfrm>
          <a:off x="2308485" y="4748970"/>
          <a:ext cx="1656021" cy="1656021"/>
        </a:xfrm>
        <a:prstGeom prst="ellipse">
          <a:avLst/>
        </a:prstGeom>
        <a:solidFill>
          <a:srgbClr val="E62AB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smtClean="0"/>
            <a:t>Evaluate/ critique thinking</a:t>
          </a:r>
          <a:endParaRPr lang="en-US" sz="1500" b="1" kern="1200" dirty="0"/>
        </a:p>
      </dsp:txBody>
      <dsp:txXfrm>
        <a:off x="2551004" y="4991489"/>
        <a:ext cx="1170983" cy="1170983"/>
      </dsp:txXfrm>
    </dsp:sp>
    <dsp:sp modelId="{CDA6F4AD-5161-4357-BDB7-3EE0A4E9B7B7}">
      <dsp:nvSpPr>
        <dsp:cNvPr id="0" name=""/>
        <dsp:cNvSpPr/>
      </dsp:nvSpPr>
      <dsp:spPr>
        <a:xfrm rot="10028571">
          <a:off x="2593569" y="3640047"/>
          <a:ext cx="438908" cy="35361"/>
        </a:xfrm>
        <a:custGeom>
          <a:avLst/>
          <a:gdLst/>
          <a:ahLst/>
          <a:cxnLst/>
          <a:rect l="0" t="0" r="0" b="0"/>
          <a:pathLst>
            <a:path>
              <a:moveTo>
                <a:pt x="0" y="17680"/>
              </a:moveTo>
              <a:lnTo>
                <a:pt x="438908" y="1768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rot="10800000">
        <a:off x="2802051" y="3646755"/>
        <a:ext cx="21945" cy="21945"/>
      </dsp:txXfrm>
    </dsp:sp>
    <dsp:sp modelId="{AABE5762-A6B3-42D8-94E7-B8045DC3C0C1}">
      <dsp:nvSpPr>
        <dsp:cNvPr id="0" name=""/>
        <dsp:cNvSpPr/>
      </dsp:nvSpPr>
      <dsp:spPr>
        <a:xfrm>
          <a:off x="963810" y="3062800"/>
          <a:ext cx="1656021" cy="1656021"/>
        </a:xfrm>
        <a:prstGeom prst="ellipse">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smtClean="0"/>
            <a:t>Establish common ground</a:t>
          </a:r>
          <a:endParaRPr lang="en-US" sz="1500" b="1" kern="1200" dirty="0"/>
        </a:p>
      </dsp:txBody>
      <dsp:txXfrm>
        <a:off x="1206329" y="3305319"/>
        <a:ext cx="1170983" cy="1170983"/>
      </dsp:txXfrm>
    </dsp:sp>
    <dsp:sp modelId="{F8B9A712-1043-4964-B57A-954EF822930D}">
      <dsp:nvSpPr>
        <dsp:cNvPr id="0" name=""/>
        <dsp:cNvSpPr/>
      </dsp:nvSpPr>
      <dsp:spPr>
        <a:xfrm rot="13114286">
          <a:off x="2867547" y="2434081"/>
          <a:ext cx="472545" cy="35361"/>
        </a:xfrm>
        <a:custGeom>
          <a:avLst/>
          <a:gdLst/>
          <a:ahLst/>
          <a:cxnLst/>
          <a:rect l="0" t="0" r="0" b="0"/>
          <a:pathLst>
            <a:path>
              <a:moveTo>
                <a:pt x="0" y="17680"/>
              </a:moveTo>
              <a:lnTo>
                <a:pt x="472545" y="1768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rot="10800000">
        <a:off x="3092006" y="2439948"/>
        <a:ext cx="23627" cy="23627"/>
      </dsp:txXfrm>
    </dsp:sp>
    <dsp:sp modelId="{375E2204-B64F-4DC6-905B-18F006E01B93}">
      <dsp:nvSpPr>
        <dsp:cNvPr id="0" name=""/>
        <dsp:cNvSpPr/>
      </dsp:nvSpPr>
      <dsp:spPr>
        <a:xfrm>
          <a:off x="1443719" y="960181"/>
          <a:ext cx="1656021" cy="1656021"/>
        </a:xfrm>
        <a:prstGeom prst="ellipse">
          <a:avLst/>
        </a:prstGeom>
        <a:solidFill>
          <a:srgbClr val="9B4B8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smtClean="0"/>
            <a:t>Make a plan</a:t>
          </a:r>
          <a:endParaRPr lang="en-US" sz="1500" b="1" kern="1200" dirty="0"/>
        </a:p>
      </dsp:txBody>
      <dsp:txXfrm>
        <a:off x="1686238" y="1202700"/>
        <a:ext cx="1170983" cy="117098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ED9587-78EA-40EF-AC43-8F98BC378738}">
      <dsp:nvSpPr>
        <dsp:cNvPr id="0" name=""/>
        <dsp:cNvSpPr/>
      </dsp:nvSpPr>
      <dsp:spPr>
        <a:xfrm>
          <a:off x="2750057" y="165099"/>
          <a:ext cx="3276600" cy="1137920"/>
        </a:xfrm>
        <a:prstGeom prst="ellipse">
          <a:avLst/>
        </a:prstGeom>
        <a:solidFill>
          <a:schemeClr val="accent3">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7D3985-C00D-42D1-8A2B-1D452A3191E9}">
      <dsp:nvSpPr>
        <dsp:cNvPr id="0" name=""/>
        <dsp:cNvSpPr/>
      </dsp:nvSpPr>
      <dsp:spPr>
        <a:xfrm>
          <a:off x="4075937" y="2951479"/>
          <a:ext cx="635000" cy="406400"/>
        </a:xfrm>
        <a:prstGeom prst="downArrow">
          <a:avLst/>
        </a:prstGeom>
        <a:solidFill>
          <a:schemeClr val="accent3">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69A659-FC89-46FF-9124-28218DF8F9FB}">
      <dsp:nvSpPr>
        <dsp:cNvPr id="0" name=""/>
        <dsp:cNvSpPr/>
      </dsp:nvSpPr>
      <dsp:spPr>
        <a:xfrm>
          <a:off x="2869437" y="3276599"/>
          <a:ext cx="3048000" cy="76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kern="1200" dirty="0" smtClean="0"/>
            <a:t>Enables solution</a:t>
          </a:r>
          <a:endParaRPr lang="en-US" sz="2700" kern="1200" dirty="0"/>
        </a:p>
      </dsp:txBody>
      <dsp:txXfrm>
        <a:off x="2869437" y="3276599"/>
        <a:ext cx="3048000" cy="762000"/>
      </dsp:txXfrm>
    </dsp:sp>
    <dsp:sp modelId="{0F54118A-A58F-49BA-A10A-27111C60787C}">
      <dsp:nvSpPr>
        <dsp:cNvPr id="0" name=""/>
        <dsp:cNvSpPr/>
      </dsp:nvSpPr>
      <dsp:spPr>
        <a:xfrm>
          <a:off x="3941317" y="1390904"/>
          <a:ext cx="1143000" cy="1143000"/>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Modify/ integrate</a:t>
          </a:r>
          <a:endParaRPr lang="en-US" sz="1600" kern="1200" dirty="0"/>
        </a:p>
      </dsp:txBody>
      <dsp:txXfrm>
        <a:off x="4108705" y="1558292"/>
        <a:ext cx="808224" cy="808224"/>
      </dsp:txXfrm>
    </dsp:sp>
    <dsp:sp modelId="{86093553-2151-467F-BA0D-0E6F3CDE1725}">
      <dsp:nvSpPr>
        <dsp:cNvPr id="0" name=""/>
        <dsp:cNvSpPr/>
      </dsp:nvSpPr>
      <dsp:spPr>
        <a:xfrm>
          <a:off x="2857518" y="533399"/>
          <a:ext cx="1674837" cy="1143000"/>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Discern relevant constraints</a:t>
          </a:r>
          <a:endParaRPr lang="en-US" sz="1400" kern="1200" dirty="0"/>
        </a:p>
      </dsp:txBody>
      <dsp:txXfrm>
        <a:off x="3102792" y="700787"/>
        <a:ext cx="1184289" cy="808224"/>
      </dsp:txXfrm>
    </dsp:sp>
    <dsp:sp modelId="{3099251C-2C19-4908-B77C-D7F4833852D5}">
      <dsp:nvSpPr>
        <dsp:cNvPr id="0" name=""/>
        <dsp:cNvSpPr/>
      </dsp:nvSpPr>
      <dsp:spPr>
        <a:xfrm>
          <a:off x="4291837" y="257047"/>
          <a:ext cx="1143000" cy="1143000"/>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The goal</a:t>
          </a:r>
          <a:endParaRPr lang="en-US" sz="1600" kern="1200" dirty="0"/>
        </a:p>
      </dsp:txBody>
      <dsp:txXfrm>
        <a:off x="4459225" y="424435"/>
        <a:ext cx="808224" cy="808224"/>
      </dsp:txXfrm>
    </dsp:sp>
    <dsp:sp modelId="{DF38DBB1-5556-4260-B705-EEE8E31EFA4E}">
      <dsp:nvSpPr>
        <dsp:cNvPr id="0" name=""/>
        <dsp:cNvSpPr/>
      </dsp:nvSpPr>
      <dsp:spPr>
        <a:xfrm>
          <a:off x="2615437" y="25399"/>
          <a:ext cx="3556000" cy="2844800"/>
        </a:xfrm>
        <a:prstGeom prst="funnel">
          <a:avLst/>
        </a:prstGeom>
        <a:solidFill>
          <a:schemeClr val="accent3">
            <a:alpha val="40000"/>
            <a:tint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B1F0BC-6F78-48A8-8965-BDBBE77D02BE}">
      <dsp:nvSpPr>
        <dsp:cNvPr id="0" name=""/>
        <dsp:cNvSpPr/>
      </dsp:nvSpPr>
      <dsp:spPr>
        <a:xfrm>
          <a:off x="0" y="0"/>
          <a:ext cx="2571768" cy="4729728"/>
        </a:xfrm>
        <a:prstGeom prst="roundRect">
          <a:avLst>
            <a:gd name="adj" fmla="val 10000"/>
          </a:avLst>
        </a:prstGeom>
        <a:solidFill>
          <a:srgbClr val="C0504D"/>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AU" sz="3600" kern="1200" dirty="0" smtClean="0"/>
            <a:t>Goal:</a:t>
          </a:r>
          <a:endParaRPr lang="en-US" sz="3600" kern="1200" dirty="0"/>
        </a:p>
      </dsp:txBody>
      <dsp:txXfrm>
        <a:off x="0" y="0"/>
        <a:ext cx="2571768" cy="1418918"/>
      </dsp:txXfrm>
    </dsp:sp>
    <dsp:sp modelId="{1E741AFC-B3C0-487E-98E2-A329CBB61464}">
      <dsp:nvSpPr>
        <dsp:cNvPr id="0" name=""/>
        <dsp:cNvSpPr/>
      </dsp:nvSpPr>
      <dsp:spPr>
        <a:xfrm>
          <a:off x="257176" y="1418918"/>
          <a:ext cx="2057414" cy="3074323"/>
        </a:xfrm>
        <a:prstGeom prst="roundRect">
          <a:avLst>
            <a:gd name="adj" fmla="val 10000"/>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55245" rIns="73660" bIns="55245" numCol="1" spcCol="1270" anchor="ctr" anchorCtr="0">
          <a:noAutofit/>
        </a:bodyPr>
        <a:lstStyle/>
        <a:p>
          <a:pPr lvl="0" algn="ctr" defTabSz="1289050">
            <a:lnSpc>
              <a:spcPct val="90000"/>
            </a:lnSpc>
            <a:spcBef>
              <a:spcPct val="0"/>
            </a:spcBef>
            <a:spcAft>
              <a:spcPct val="35000"/>
            </a:spcAft>
          </a:pPr>
          <a:r>
            <a:rPr lang="en-AU" sz="2900" kern="1200" dirty="0" smtClean="0">
              <a:solidFill>
                <a:schemeClr val="tx1"/>
              </a:solidFill>
            </a:rPr>
            <a:t>to improve the educational quality of homework</a:t>
          </a:r>
          <a:endParaRPr lang="en-US" sz="2900" kern="1200" dirty="0">
            <a:solidFill>
              <a:schemeClr val="tx1"/>
            </a:solidFill>
          </a:endParaRPr>
        </a:p>
      </dsp:txBody>
      <dsp:txXfrm>
        <a:off x="317436" y="1479178"/>
        <a:ext cx="1936894" cy="29538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F43D1F-EF89-4182-99FB-B0614A521FAE}">
      <dsp:nvSpPr>
        <dsp:cNvPr id="0" name=""/>
        <dsp:cNvSpPr/>
      </dsp:nvSpPr>
      <dsp:spPr>
        <a:xfrm>
          <a:off x="0" y="1028328"/>
          <a:ext cx="3942864" cy="1647031"/>
        </a:xfrm>
        <a:prstGeom prst="round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endParaRPr lang="en-US" sz="2900" kern="1200" dirty="0"/>
        </a:p>
      </dsp:txBody>
      <dsp:txXfrm>
        <a:off x="80401" y="1108729"/>
        <a:ext cx="3782062" cy="1486229"/>
      </dsp:txXfrm>
    </dsp:sp>
    <dsp:sp modelId="{80D731C2-E3F6-4F51-83AA-80AC3BD82A7F}">
      <dsp:nvSpPr>
        <dsp:cNvPr id="0" name=""/>
        <dsp:cNvSpPr/>
      </dsp:nvSpPr>
      <dsp:spPr>
        <a:xfrm>
          <a:off x="4038600" y="736789"/>
          <a:ext cx="3925986" cy="24114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b="1" kern="1200" dirty="0" smtClean="0"/>
            <a:t>We should judge leadership primarily by impact on students rather than on adults</a:t>
          </a:r>
          <a:endParaRPr lang="en-US" sz="2900" kern="1200" dirty="0"/>
        </a:p>
      </dsp:txBody>
      <dsp:txXfrm>
        <a:off x="4156316" y="854505"/>
        <a:ext cx="3690554" cy="217598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C5D25C-1F8B-4A8A-B52A-ADDA183DC648}">
      <dsp:nvSpPr>
        <dsp:cNvPr id="0" name=""/>
        <dsp:cNvSpPr/>
      </dsp:nvSpPr>
      <dsp:spPr>
        <a:xfrm>
          <a:off x="0" y="0"/>
          <a:ext cx="2714643" cy="4657720"/>
        </a:xfrm>
        <a:prstGeom prst="roundRect">
          <a:avLst>
            <a:gd name="adj" fmla="val 10000"/>
          </a:avLst>
        </a:prstGeom>
        <a:solidFill>
          <a:srgbClr val="C0504D"/>
        </a:solidFill>
        <a:ln>
          <a:noFill/>
        </a:ln>
        <a:effectLst/>
      </dsp:spPr>
      <dsp:style>
        <a:lnRef idx="0">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AU" sz="3400" kern="1200" dirty="0" smtClean="0"/>
            <a:t>Required shift in teaching:</a:t>
          </a:r>
        </a:p>
      </dsp:txBody>
      <dsp:txXfrm>
        <a:off x="0" y="0"/>
        <a:ext cx="2714643" cy="1397316"/>
      </dsp:txXfrm>
    </dsp:sp>
    <dsp:sp modelId="{9851CA9A-19BB-419F-98DD-2BA71A47D4B2}">
      <dsp:nvSpPr>
        <dsp:cNvPr id="0" name=""/>
        <dsp:cNvSpPr/>
      </dsp:nvSpPr>
      <dsp:spPr>
        <a:xfrm>
          <a:off x="271464" y="1397316"/>
          <a:ext cx="2171715" cy="3027518"/>
        </a:xfrm>
        <a:prstGeom prst="roundRect">
          <a:avLst>
            <a:gd name="adj" fmla="val 10000"/>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55245" rIns="73660" bIns="55245" numCol="1" spcCol="1270" anchor="ctr" anchorCtr="0">
          <a:noAutofit/>
        </a:bodyPr>
        <a:lstStyle/>
        <a:p>
          <a:pPr lvl="0" algn="ctr" defTabSz="1289050">
            <a:lnSpc>
              <a:spcPct val="90000"/>
            </a:lnSpc>
            <a:spcBef>
              <a:spcPct val="0"/>
            </a:spcBef>
            <a:spcAft>
              <a:spcPct val="35000"/>
            </a:spcAft>
          </a:pPr>
          <a:r>
            <a:rPr lang="en-AU" sz="2900" i="1" kern="1200" dirty="0" smtClean="0">
              <a:solidFill>
                <a:schemeClr val="tx1"/>
              </a:solidFill>
            </a:rPr>
            <a:t>from</a:t>
          </a:r>
          <a:r>
            <a:rPr lang="en-AU" sz="2900" kern="1200" dirty="0" smtClean="0">
              <a:solidFill>
                <a:schemeClr val="tx1"/>
              </a:solidFill>
            </a:rPr>
            <a:t> drill and practice homework </a:t>
          </a:r>
          <a:r>
            <a:rPr lang="en-AU" sz="2900" i="1" kern="1200" dirty="0" smtClean="0">
              <a:solidFill>
                <a:schemeClr val="tx1"/>
              </a:solidFill>
            </a:rPr>
            <a:t>to </a:t>
          </a:r>
          <a:r>
            <a:rPr lang="en-AU" sz="2900" kern="1200" dirty="0" smtClean="0">
              <a:solidFill>
                <a:schemeClr val="tx1"/>
              </a:solidFill>
            </a:rPr>
            <a:t>interactive homework </a:t>
          </a:r>
        </a:p>
      </dsp:txBody>
      <dsp:txXfrm>
        <a:off x="335071" y="1460923"/>
        <a:ext cx="2044501" cy="290030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2F7709-E747-4D98-8D2A-739DA47448DD}">
      <dsp:nvSpPr>
        <dsp:cNvPr id="0" name=""/>
        <dsp:cNvSpPr/>
      </dsp:nvSpPr>
      <dsp:spPr>
        <a:xfrm>
          <a:off x="0" y="0"/>
          <a:ext cx="2857519" cy="4585712"/>
        </a:xfrm>
        <a:prstGeom prst="roundRect">
          <a:avLst>
            <a:gd name="adj" fmla="val 10000"/>
          </a:avLst>
        </a:prstGeom>
        <a:solidFill>
          <a:srgbClr val="C0504D"/>
        </a:solidFill>
        <a:ln>
          <a:noFill/>
        </a:ln>
        <a:effectLst/>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AU" sz="2500" kern="1200" dirty="0" smtClean="0">
              <a:solidFill>
                <a:schemeClr val="tx1"/>
              </a:solidFill>
            </a:rPr>
            <a:t>Administrative shifts required to support shift in teaching:</a:t>
          </a:r>
          <a:endParaRPr lang="en-US" sz="2500" kern="1200" dirty="0">
            <a:solidFill>
              <a:schemeClr val="tx1"/>
            </a:solidFill>
          </a:endParaRPr>
        </a:p>
      </dsp:txBody>
      <dsp:txXfrm>
        <a:off x="0" y="0"/>
        <a:ext cx="2857519" cy="1375713"/>
      </dsp:txXfrm>
    </dsp:sp>
    <dsp:sp modelId="{67D6D936-0989-446B-A6B2-A2CF7135D2CD}">
      <dsp:nvSpPr>
        <dsp:cNvPr id="0" name=""/>
        <dsp:cNvSpPr/>
      </dsp:nvSpPr>
      <dsp:spPr>
        <a:xfrm>
          <a:off x="285751" y="1375713"/>
          <a:ext cx="2286015" cy="2980712"/>
        </a:xfrm>
        <a:prstGeom prst="roundRect">
          <a:avLst>
            <a:gd name="adj" fmla="val 10000"/>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0" tIns="123825" rIns="165100" bIns="123825" numCol="1" spcCol="1270" anchor="ctr" anchorCtr="0">
          <a:noAutofit/>
        </a:bodyPr>
        <a:lstStyle/>
        <a:p>
          <a:pPr lvl="0" algn="ctr" defTabSz="2889250">
            <a:lnSpc>
              <a:spcPct val="90000"/>
            </a:lnSpc>
            <a:spcBef>
              <a:spcPct val="0"/>
            </a:spcBef>
            <a:spcAft>
              <a:spcPct val="35000"/>
            </a:spcAft>
          </a:pPr>
          <a:r>
            <a:rPr lang="en-US" sz="6500" kern="1200" dirty="0" smtClean="0">
              <a:solidFill>
                <a:schemeClr val="tx1"/>
              </a:solidFill>
            </a:rPr>
            <a:t>?</a:t>
          </a:r>
          <a:endParaRPr lang="en-US" sz="6500" kern="1200" dirty="0">
            <a:solidFill>
              <a:schemeClr val="tx1"/>
            </a:solidFill>
          </a:endParaRPr>
        </a:p>
      </dsp:txBody>
      <dsp:txXfrm>
        <a:off x="352706" y="1442668"/>
        <a:ext cx="2152105" cy="28468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460A08-1AE5-4736-A960-315CE8A9DA99}">
      <dsp:nvSpPr>
        <dsp:cNvPr id="0" name=""/>
        <dsp:cNvSpPr/>
      </dsp:nvSpPr>
      <dsp:spPr>
        <a:xfrm rot="5400000">
          <a:off x="3200951" y="-1400766"/>
          <a:ext cx="1585912" cy="481948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59055" rIns="118110" bIns="59055" numCol="1" spcCol="1270" anchor="ctr" anchorCtr="0">
          <a:noAutofit/>
        </a:bodyPr>
        <a:lstStyle/>
        <a:p>
          <a:pPr marL="285750" lvl="1" indent="-285750" algn="l" defTabSz="1377950">
            <a:lnSpc>
              <a:spcPct val="90000"/>
            </a:lnSpc>
            <a:spcBef>
              <a:spcPct val="0"/>
            </a:spcBef>
            <a:spcAft>
              <a:spcPct val="15000"/>
            </a:spcAft>
            <a:buChar char="••"/>
          </a:pPr>
          <a:r>
            <a:rPr lang="en-US" sz="3100" b="0" kern="1200" dirty="0" smtClean="0"/>
            <a:t>What do leaders need to do to have a bigger impact? </a:t>
          </a:r>
          <a:endParaRPr lang="en-US" sz="3100" kern="1200" dirty="0"/>
        </a:p>
      </dsp:txBody>
      <dsp:txXfrm rot="-5400000">
        <a:off x="1584166" y="293437"/>
        <a:ext cx="4742065" cy="1431076"/>
      </dsp:txXfrm>
    </dsp:sp>
    <dsp:sp modelId="{1EF1CEC5-CFC1-4909-BC46-FA269F44CB03}">
      <dsp:nvSpPr>
        <dsp:cNvPr id="0" name=""/>
        <dsp:cNvSpPr/>
      </dsp:nvSpPr>
      <dsp:spPr>
        <a:xfrm>
          <a:off x="301063" y="49"/>
          <a:ext cx="1216158" cy="19823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endParaRPr lang="en-US" sz="6500" kern="1200" dirty="0"/>
        </a:p>
      </dsp:txBody>
      <dsp:txXfrm>
        <a:off x="360431" y="59417"/>
        <a:ext cx="1097422" cy="1863654"/>
      </dsp:txXfrm>
    </dsp:sp>
    <dsp:sp modelId="{EDFC95BF-7C29-4A37-9BFB-6E9E97778940}">
      <dsp:nvSpPr>
        <dsp:cNvPr id="0" name=""/>
        <dsp:cNvSpPr/>
      </dsp:nvSpPr>
      <dsp:spPr>
        <a:xfrm rot="5400000">
          <a:off x="3206010" y="590985"/>
          <a:ext cx="1585912" cy="496353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59055" rIns="118110" bIns="59055" numCol="1" spcCol="1270" anchor="ctr" anchorCtr="0">
          <a:noAutofit/>
        </a:bodyPr>
        <a:lstStyle/>
        <a:p>
          <a:pPr marL="285750" lvl="1" indent="-285750" algn="l" defTabSz="1377950">
            <a:lnSpc>
              <a:spcPct val="90000"/>
            </a:lnSpc>
            <a:spcBef>
              <a:spcPct val="0"/>
            </a:spcBef>
            <a:spcAft>
              <a:spcPct val="15000"/>
            </a:spcAft>
            <a:buChar char="••"/>
          </a:pPr>
          <a:r>
            <a:rPr lang="en-US" sz="3100" b="0" kern="1200" dirty="0" smtClean="0"/>
            <a:t>How do they do it? </a:t>
          </a:r>
          <a:endParaRPr lang="en-US" sz="3100" kern="1200" dirty="0"/>
        </a:p>
      </dsp:txBody>
      <dsp:txXfrm rot="-5400000">
        <a:off x="1517197" y="2357216"/>
        <a:ext cx="4886121" cy="1431076"/>
      </dsp:txXfrm>
    </dsp:sp>
    <dsp:sp modelId="{A5F43D1F-EF89-4182-99FB-B0614A521FAE}">
      <dsp:nvSpPr>
        <dsp:cNvPr id="0" name=""/>
        <dsp:cNvSpPr/>
      </dsp:nvSpPr>
      <dsp:spPr>
        <a:xfrm>
          <a:off x="301063" y="2081559"/>
          <a:ext cx="1216134" cy="19823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endParaRPr lang="en-US" sz="6500" kern="1200" dirty="0"/>
        </a:p>
      </dsp:txBody>
      <dsp:txXfrm>
        <a:off x="360430" y="2140926"/>
        <a:ext cx="1097400" cy="18636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266952-40FA-4C09-98C1-13D8E8CFEE98}">
      <dsp:nvSpPr>
        <dsp:cNvPr id="0" name=""/>
        <dsp:cNvSpPr/>
      </dsp:nvSpPr>
      <dsp:spPr>
        <a:xfrm>
          <a:off x="0" y="433521"/>
          <a:ext cx="7696199" cy="2258570"/>
        </a:xfrm>
        <a:prstGeom prst="roundRect">
          <a:avLst/>
        </a:prstGeom>
        <a:solidFill>
          <a:srgbClr val="4F81BD"/>
        </a:solidFill>
        <a:ln w="25400" cap="flat" cmpd="sng" algn="ctr">
          <a:solidFill>
            <a:schemeClr val="lt1">
              <a:hueOff val="0"/>
              <a:satOff val="0"/>
              <a:lumOff val="0"/>
              <a:alphaOff val="0"/>
            </a:schemeClr>
          </a:solidFill>
          <a:prstDash val="solid"/>
        </a:ln>
        <a:effectLst>
          <a:outerShdw blurRad="50800" dist="50800" dir="5400000" algn="ctr" rotWithShape="0">
            <a:srgbClr val="000000">
              <a:alpha val="90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bg1"/>
              </a:solidFill>
              <a:latin typeface="Calibri" pitchFamily="34" charset="0"/>
            </a:rPr>
            <a:t>The more leaders focus their relationships, their work and their learning on the </a:t>
          </a:r>
          <a:r>
            <a:rPr lang="en-US" sz="2800" b="1" kern="1200" dirty="0" smtClean="0">
              <a:solidFill>
                <a:schemeClr val="tx1"/>
              </a:solidFill>
              <a:latin typeface="Calibri" pitchFamily="34" charset="0"/>
            </a:rPr>
            <a:t>core business of teaching and learning </a:t>
          </a:r>
          <a:r>
            <a:rPr lang="en-US" sz="2800" kern="1200" dirty="0" smtClean="0">
              <a:solidFill>
                <a:schemeClr val="bg1"/>
              </a:solidFill>
              <a:latin typeface="Calibri" pitchFamily="34" charset="0"/>
            </a:rPr>
            <a:t>the greater their influence on student outcomes.</a:t>
          </a:r>
          <a:endParaRPr lang="en-US" sz="2800" kern="1200" dirty="0">
            <a:solidFill>
              <a:schemeClr val="bg1"/>
            </a:solidFill>
            <a:latin typeface="Calibri" pitchFamily="34" charset="0"/>
          </a:endParaRPr>
        </a:p>
      </dsp:txBody>
      <dsp:txXfrm>
        <a:off x="110254" y="543775"/>
        <a:ext cx="7475691" cy="20380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B043DF-1CE1-4CEF-9F3D-060B2D969932}">
      <dsp:nvSpPr>
        <dsp:cNvPr id="0" name=""/>
        <dsp:cNvSpPr/>
      </dsp:nvSpPr>
      <dsp:spPr>
        <a:xfrm>
          <a:off x="0" y="28647"/>
          <a:ext cx="6096000" cy="1271205"/>
        </a:xfrm>
        <a:prstGeom prst="roundRect">
          <a:avLst/>
        </a:prstGeom>
        <a:solidFill>
          <a:schemeClr val="bg1"/>
        </a:solidFill>
        <a:ln w="25400" cap="flat" cmpd="sng" algn="ctr">
          <a:solidFill>
            <a:srgbClr val="99336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NZ" sz="3200" kern="1200" dirty="0" smtClean="0">
              <a:solidFill>
                <a:schemeClr val="tx1"/>
              </a:solidFill>
            </a:rPr>
            <a:t>Link to important shared values</a:t>
          </a:r>
          <a:endParaRPr lang="en-US" sz="3200" kern="1200" dirty="0">
            <a:solidFill>
              <a:schemeClr val="tx1"/>
            </a:solidFill>
          </a:endParaRPr>
        </a:p>
      </dsp:txBody>
      <dsp:txXfrm>
        <a:off x="62055" y="90702"/>
        <a:ext cx="5971890" cy="1147095"/>
      </dsp:txXfrm>
    </dsp:sp>
    <dsp:sp modelId="{CA7132EE-18E5-447A-ABFE-1C8E6C3E1911}">
      <dsp:nvSpPr>
        <dsp:cNvPr id="0" name=""/>
        <dsp:cNvSpPr/>
      </dsp:nvSpPr>
      <dsp:spPr>
        <a:xfrm>
          <a:off x="0" y="1396397"/>
          <a:ext cx="6096000" cy="1271205"/>
        </a:xfrm>
        <a:prstGeom prst="roundRect">
          <a:avLst/>
        </a:prstGeom>
        <a:solidFill>
          <a:schemeClr val="bg1"/>
        </a:solidFill>
        <a:ln w="25400" cap="flat" cmpd="sng" algn="ctr">
          <a:solidFill>
            <a:srgbClr val="99336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NZ" sz="3200" kern="1200" dirty="0" smtClean="0">
              <a:solidFill>
                <a:schemeClr val="tx1"/>
              </a:solidFill>
            </a:rPr>
            <a:t>Check others’ perceptions</a:t>
          </a:r>
        </a:p>
      </dsp:txBody>
      <dsp:txXfrm>
        <a:off x="62055" y="1458452"/>
        <a:ext cx="5971890" cy="1147095"/>
      </dsp:txXfrm>
    </dsp:sp>
    <dsp:sp modelId="{D999AF67-156F-49C3-96C5-5BA199F4E1E1}">
      <dsp:nvSpPr>
        <dsp:cNvPr id="0" name=""/>
        <dsp:cNvSpPr/>
      </dsp:nvSpPr>
      <dsp:spPr>
        <a:xfrm>
          <a:off x="0" y="2759762"/>
          <a:ext cx="6096000" cy="1271205"/>
        </a:xfrm>
        <a:prstGeom prst="roundRect">
          <a:avLst/>
        </a:prstGeom>
        <a:solidFill>
          <a:schemeClr val="bg1"/>
        </a:solidFill>
        <a:ln w="25400" cap="flat" cmpd="sng" algn="ctr">
          <a:solidFill>
            <a:srgbClr val="99336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NZ" sz="3200" kern="1200" dirty="0" smtClean="0">
              <a:solidFill>
                <a:schemeClr val="tx1"/>
              </a:solidFill>
            </a:rPr>
            <a:t>Describe perceived shortfall–use constructive problem talk</a:t>
          </a:r>
          <a:endParaRPr lang="en-US" sz="3200" kern="1200" dirty="0">
            <a:solidFill>
              <a:schemeClr val="tx1"/>
            </a:solidFill>
          </a:endParaRPr>
        </a:p>
      </dsp:txBody>
      <dsp:txXfrm>
        <a:off x="62055" y="2821817"/>
        <a:ext cx="5971890" cy="11470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B043DF-1CE1-4CEF-9F3D-060B2D969932}">
      <dsp:nvSpPr>
        <dsp:cNvPr id="0" name=""/>
        <dsp:cNvSpPr/>
      </dsp:nvSpPr>
      <dsp:spPr>
        <a:xfrm>
          <a:off x="0" y="0"/>
          <a:ext cx="6096000" cy="1271205"/>
        </a:xfrm>
        <a:prstGeom prst="roundRect">
          <a:avLst/>
        </a:prstGeom>
        <a:solidFill>
          <a:schemeClr val="bg1"/>
        </a:solidFill>
        <a:ln w="25400" cap="flat" cmpd="sng" algn="ctr">
          <a:solidFill>
            <a:srgbClr val="99336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NZ" sz="3200" kern="1200" dirty="0" smtClean="0">
              <a:solidFill>
                <a:schemeClr val="tx1"/>
              </a:solidFill>
            </a:rPr>
            <a:t>Consider what the task involves </a:t>
          </a:r>
          <a:endParaRPr lang="en-US" sz="3200" kern="1200" dirty="0">
            <a:solidFill>
              <a:schemeClr val="tx1"/>
            </a:solidFill>
          </a:endParaRPr>
        </a:p>
      </dsp:txBody>
      <dsp:txXfrm>
        <a:off x="62055" y="62055"/>
        <a:ext cx="5971890" cy="1147095"/>
      </dsp:txXfrm>
    </dsp:sp>
    <dsp:sp modelId="{CA7132EE-18E5-447A-ABFE-1C8E6C3E1911}">
      <dsp:nvSpPr>
        <dsp:cNvPr id="0" name=""/>
        <dsp:cNvSpPr/>
      </dsp:nvSpPr>
      <dsp:spPr>
        <a:xfrm>
          <a:off x="0" y="1396397"/>
          <a:ext cx="6096000" cy="1271205"/>
        </a:xfrm>
        <a:prstGeom prst="roundRect">
          <a:avLst/>
        </a:prstGeom>
        <a:solidFill>
          <a:schemeClr val="bg1"/>
        </a:solidFill>
        <a:ln w="25400" cap="flat" cmpd="sng" algn="ctr">
          <a:solidFill>
            <a:srgbClr val="99336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NZ" sz="3200" kern="1200" dirty="0" smtClean="0">
              <a:solidFill>
                <a:schemeClr val="tx1"/>
              </a:solidFill>
            </a:rPr>
            <a:t>Identify skills and knowledge required to do task </a:t>
          </a:r>
        </a:p>
      </dsp:txBody>
      <dsp:txXfrm>
        <a:off x="62055" y="1458452"/>
        <a:ext cx="5971890" cy="1147095"/>
      </dsp:txXfrm>
    </dsp:sp>
    <dsp:sp modelId="{D999AF67-156F-49C3-96C5-5BA199F4E1E1}">
      <dsp:nvSpPr>
        <dsp:cNvPr id="0" name=""/>
        <dsp:cNvSpPr/>
      </dsp:nvSpPr>
      <dsp:spPr>
        <a:xfrm>
          <a:off x="0" y="2759762"/>
          <a:ext cx="6096000" cy="1271205"/>
        </a:xfrm>
        <a:prstGeom prst="roundRect">
          <a:avLst/>
        </a:prstGeom>
        <a:solidFill>
          <a:schemeClr val="bg1"/>
        </a:solidFill>
        <a:ln w="25400" cap="flat" cmpd="sng" algn="ctr">
          <a:solidFill>
            <a:srgbClr val="99336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NZ" sz="3200" kern="1200" dirty="0" smtClean="0">
              <a:solidFill>
                <a:schemeClr val="tx1"/>
              </a:solidFill>
            </a:rPr>
            <a:t>Discuss match of skills and task requirements</a:t>
          </a:r>
          <a:endParaRPr lang="en-US" sz="3200" kern="1200" dirty="0">
            <a:solidFill>
              <a:schemeClr val="tx1"/>
            </a:solidFill>
          </a:endParaRPr>
        </a:p>
      </dsp:txBody>
      <dsp:txXfrm>
        <a:off x="62055" y="2821817"/>
        <a:ext cx="5971890" cy="114709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654343-2747-4E6F-97E2-94B2E6990FB6}">
      <dsp:nvSpPr>
        <dsp:cNvPr id="0" name=""/>
        <dsp:cNvSpPr/>
      </dsp:nvSpPr>
      <dsp:spPr>
        <a:xfrm>
          <a:off x="2795885" y="1389"/>
          <a:ext cx="2104429" cy="1402953"/>
        </a:xfrm>
        <a:prstGeom prst="roundRect">
          <a:avLst>
            <a:gd name="adj" fmla="val 10000"/>
          </a:avLst>
        </a:prstGeom>
        <a:solidFill>
          <a:schemeClr val="bg1"/>
        </a:solidFill>
        <a:ln w="25400" cap="flat" cmpd="sng" algn="ctr">
          <a:solidFill>
            <a:srgbClr val="99336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NZ" sz="2600" kern="1200" dirty="0" smtClean="0">
              <a:solidFill>
                <a:schemeClr val="tx1"/>
              </a:solidFill>
            </a:rPr>
            <a:t>Check Capacity </a:t>
          </a:r>
          <a:endParaRPr lang="en-NZ" sz="2600" kern="1200" dirty="0">
            <a:solidFill>
              <a:schemeClr val="tx1"/>
            </a:solidFill>
          </a:endParaRPr>
        </a:p>
      </dsp:txBody>
      <dsp:txXfrm>
        <a:off x="2836976" y="42480"/>
        <a:ext cx="2022247" cy="1320771"/>
      </dsp:txXfrm>
    </dsp:sp>
    <dsp:sp modelId="{524C6397-F7D1-4E00-A643-77780883F1FA}">
      <dsp:nvSpPr>
        <dsp:cNvPr id="0" name=""/>
        <dsp:cNvSpPr/>
      </dsp:nvSpPr>
      <dsp:spPr>
        <a:xfrm>
          <a:off x="2480220" y="1404342"/>
          <a:ext cx="1367879" cy="561181"/>
        </a:xfrm>
        <a:custGeom>
          <a:avLst/>
          <a:gdLst/>
          <a:ahLst/>
          <a:cxnLst/>
          <a:rect l="0" t="0" r="0" b="0"/>
          <a:pathLst>
            <a:path>
              <a:moveTo>
                <a:pt x="1367879" y="0"/>
              </a:moveTo>
              <a:lnTo>
                <a:pt x="1367879" y="280590"/>
              </a:lnTo>
              <a:lnTo>
                <a:pt x="0" y="280590"/>
              </a:lnTo>
              <a:lnTo>
                <a:pt x="0" y="561181"/>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185A44BD-A55F-463A-A83F-634CC52B13BE}">
      <dsp:nvSpPr>
        <dsp:cNvPr id="0" name=""/>
        <dsp:cNvSpPr/>
      </dsp:nvSpPr>
      <dsp:spPr>
        <a:xfrm>
          <a:off x="1428005" y="1965523"/>
          <a:ext cx="2104429" cy="1402953"/>
        </a:xfrm>
        <a:prstGeom prst="roundRect">
          <a:avLst>
            <a:gd name="adj" fmla="val 10000"/>
          </a:avLst>
        </a:prstGeom>
        <a:solidFill>
          <a:schemeClr val="bg1"/>
        </a:solidFill>
        <a:ln w="25400" cap="flat" cmpd="sng" algn="ctr">
          <a:solidFill>
            <a:srgbClr val="99336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NZ" sz="2600" kern="1200" dirty="0" smtClean="0">
              <a:solidFill>
                <a:schemeClr val="tx1"/>
              </a:solidFill>
            </a:rPr>
            <a:t>Sufficient Capacity  </a:t>
          </a:r>
          <a:endParaRPr lang="en-NZ" sz="2600" kern="1200" dirty="0">
            <a:solidFill>
              <a:schemeClr val="tx1"/>
            </a:solidFill>
          </a:endParaRPr>
        </a:p>
      </dsp:txBody>
      <dsp:txXfrm>
        <a:off x="1469096" y="2006614"/>
        <a:ext cx="2022247" cy="1320771"/>
      </dsp:txXfrm>
    </dsp:sp>
    <dsp:sp modelId="{1FFC94BA-DDC2-407B-A35B-DB6DBEE7F259}">
      <dsp:nvSpPr>
        <dsp:cNvPr id="0" name=""/>
        <dsp:cNvSpPr/>
      </dsp:nvSpPr>
      <dsp:spPr>
        <a:xfrm>
          <a:off x="2434500" y="3368476"/>
          <a:ext cx="91440" cy="561181"/>
        </a:xfrm>
        <a:custGeom>
          <a:avLst/>
          <a:gdLst/>
          <a:ahLst/>
          <a:cxnLst/>
          <a:rect l="0" t="0" r="0" b="0"/>
          <a:pathLst>
            <a:path>
              <a:moveTo>
                <a:pt x="45720" y="0"/>
              </a:moveTo>
              <a:lnTo>
                <a:pt x="45720" y="561181"/>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BC0DF6A2-E247-4884-BD25-070465CE8592}">
      <dsp:nvSpPr>
        <dsp:cNvPr id="0" name=""/>
        <dsp:cNvSpPr/>
      </dsp:nvSpPr>
      <dsp:spPr>
        <a:xfrm>
          <a:off x="1428005" y="3929657"/>
          <a:ext cx="2104429" cy="1402953"/>
        </a:xfrm>
        <a:prstGeom prst="roundRect">
          <a:avLst>
            <a:gd name="adj" fmla="val 10000"/>
          </a:avLst>
        </a:prstGeom>
        <a:solidFill>
          <a:schemeClr val="bg1"/>
        </a:solidFill>
        <a:ln w="25400" cap="flat" cmpd="sng" algn="ctr">
          <a:solidFill>
            <a:srgbClr val="99336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NZ" sz="2600" kern="1200" dirty="0" smtClean="0">
              <a:solidFill>
                <a:schemeClr val="tx1"/>
              </a:solidFill>
            </a:rPr>
            <a:t>Set Performance goals </a:t>
          </a:r>
          <a:endParaRPr lang="en-NZ" sz="2600" kern="1200" dirty="0">
            <a:solidFill>
              <a:schemeClr val="tx1"/>
            </a:solidFill>
          </a:endParaRPr>
        </a:p>
      </dsp:txBody>
      <dsp:txXfrm>
        <a:off x="1469096" y="3970748"/>
        <a:ext cx="2022247" cy="1320771"/>
      </dsp:txXfrm>
    </dsp:sp>
    <dsp:sp modelId="{7E9212A0-F36B-4EB2-9AA9-03B1F07712ED}">
      <dsp:nvSpPr>
        <dsp:cNvPr id="0" name=""/>
        <dsp:cNvSpPr/>
      </dsp:nvSpPr>
      <dsp:spPr>
        <a:xfrm>
          <a:off x="3848099" y="1404342"/>
          <a:ext cx="1416470" cy="561181"/>
        </a:xfrm>
        <a:custGeom>
          <a:avLst/>
          <a:gdLst/>
          <a:ahLst/>
          <a:cxnLst/>
          <a:rect l="0" t="0" r="0" b="0"/>
          <a:pathLst>
            <a:path>
              <a:moveTo>
                <a:pt x="0" y="0"/>
              </a:moveTo>
              <a:lnTo>
                <a:pt x="0" y="280590"/>
              </a:lnTo>
              <a:lnTo>
                <a:pt x="1416470" y="280590"/>
              </a:lnTo>
              <a:lnTo>
                <a:pt x="1416470" y="561181"/>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3903013-7AEA-4D2A-8CD8-44F9D9F41AA8}">
      <dsp:nvSpPr>
        <dsp:cNvPr id="0" name=""/>
        <dsp:cNvSpPr/>
      </dsp:nvSpPr>
      <dsp:spPr>
        <a:xfrm>
          <a:off x="4212355" y="1965523"/>
          <a:ext cx="2104429" cy="1402953"/>
        </a:xfrm>
        <a:prstGeom prst="roundRect">
          <a:avLst>
            <a:gd name="adj" fmla="val 10000"/>
          </a:avLst>
        </a:prstGeom>
        <a:solidFill>
          <a:schemeClr val="bg1"/>
        </a:solidFill>
        <a:ln w="25400" cap="flat" cmpd="sng" algn="ctr">
          <a:solidFill>
            <a:srgbClr val="99336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NZ" sz="2600" kern="1200" dirty="0" smtClean="0">
              <a:solidFill>
                <a:schemeClr val="tx1"/>
              </a:solidFill>
            </a:rPr>
            <a:t>Insufficient Capacity</a:t>
          </a:r>
          <a:endParaRPr lang="en-NZ" sz="2600" kern="1200" dirty="0">
            <a:solidFill>
              <a:schemeClr val="tx1"/>
            </a:solidFill>
          </a:endParaRPr>
        </a:p>
      </dsp:txBody>
      <dsp:txXfrm>
        <a:off x="4253446" y="2006614"/>
        <a:ext cx="2022247" cy="1320771"/>
      </dsp:txXfrm>
    </dsp:sp>
    <dsp:sp modelId="{CA0BD3A9-716D-484F-B550-1AA73F5B9FD4}">
      <dsp:nvSpPr>
        <dsp:cNvPr id="0" name=""/>
        <dsp:cNvSpPr/>
      </dsp:nvSpPr>
      <dsp:spPr>
        <a:xfrm>
          <a:off x="5218850" y="3368476"/>
          <a:ext cx="91440" cy="561181"/>
        </a:xfrm>
        <a:custGeom>
          <a:avLst/>
          <a:gdLst/>
          <a:ahLst/>
          <a:cxnLst/>
          <a:rect l="0" t="0" r="0" b="0"/>
          <a:pathLst>
            <a:path>
              <a:moveTo>
                <a:pt x="45720" y="0"/>
              </a:moveTo>
              <a:lnTo>
                <a:pt x="45720" y="280590"/>
              </a:lnTo>
              <a:lnTo>
                <a:pt x="47003" y="280590"/>
              </a:lnTo>
              <a:lnTo>
                <a:pt x="47003" y="561181"/>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0723127D-02AB-42A4-9675-6BF7E38ACDD0}">
      <dsp:nvSpPr>
        <dsp:cNvPr id="0" name=""/>
        <dsp:cNvSpPr/>
      </dsp:nvSpPr>
      <dsp:spPr>
        <a:xfrm>
          <a:off x="4213639" y="3929657"/>
          <a:ext cx="2104429" cy="1402953"/>
        </a:xfrm>
        <a:prstGeom prst="roundRect">
          <a:avLst>
            <a:gd name="adj" fmla="val 10000"/>
          </a:avLst>
        </a:prstGeom>
        <a:solidFill>
          <a:schemeClr val="bg1"/>
        </a:solidFill>
        <a:ln w="25400" cap="flat" cmpd="sng" algn="ctr">
          <a:solidFill>
            <a:srgbClr val="99336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NZ" sz="2600" kern="1200" dirty="0" smtClean="0">
              <a:solidFill>
                <a:schemeClr val="tx1"/>
              </a:solidFill>
            </a:rPr>
            <a:t>Set Learning Goals </a:t>
          </a:r>
          <a:endParaRPr lang="en-NZ" sz="2600" kern="1200" dirty="0">
            <a:solidFill>
              <a:schemeClr val="tx1"/>
            </a:solidFill>
          </a:endParaRPr>
        </a:p>
      </dsp:txBody>
      <dsp:txXfrm>
        <a:off x="4254730" y="3970748"/>
        <a:ext cx="2022247" cy="132077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DC3B75-5551-4356-96FF-E97347F385BC}">
      <dsp:nvSpPr>
        <dsp:cNvPr id="0" name=""/>
        <dsp:cNvSpPr/>
      </dsp:nvSpPr>
      <dsp:spPr>
        <a:xfrm rot="5400000">
          <a:off x="4803171" y="-1642227"/>
          <a:ext cx="1585912" cy="5266944"/>
        </a:xfrm>
        <a:prstGeom prst="round2SameRect">
          <a:avLst/>
        </a:prstGeom>
        <a:solidFill>
          <a:schemeClr val="bg1"/>
        </a:solidFill>
        <a:ln w="25400" cap="flat" cmpd="sng" algn="ctr">
          <a:solidFill>
            <a:srgbClr val="993366"/>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NZ" sz="2000" kern="1200" dirty="0" smtClean="0">
              <a:solidFill>
                <a:schemeClr val="tx1"/>
              </a:solidFill>
            </a:rPr>
            <a:t>Achievement of a specific outcome </a:t>
          </a:r>
          <a:r>
            <a:rPr lang="en-NZ" sz="1600" i="1" kern="1200" dirty="0" smtClean="0">
              <a:solidFill>
                <a:schemeClr val="tx1"/>
              </a:solidFill>
            </a:rPr>
            <a:t>e.g. increase student enjoyment of math by 10%</a:t>
          </a:r>
          <a:endParaRPr lang="en-NZ" sz="2000" i="1" kern="1200" dirty="0">
            <a:solidFill>
              <a:schemeClr val="tx1"/>
            </a:solidFill>
          </a:endParaRPr>
        </a:p>
      </dsp:txBody>
      <dsp:txXfrm rot="-5400000">
        <a:off x="2962655" y="275707"/>
        <a:ext cx="5189526" cy="1431076"/>
      </dsp:txXfrm>
    </dsp:sp>
    <dsp:sp modelId="{95990212-E3AF-4CD9-AE79-34BF699AB87A}">
      <dsp:nvSpPr>
        <dsp:cNvPr id="0" name=""/>
        <dsp:cNvSpPr/>
      </dsp:nvSpPr>
      <dsp:spPr>
        <a:xfrm>
          <a:off x="0" y="50798"/>
          <a:ext cx="2962656" cy="1982390"/>
        </a:xfrm>
        <a:prstGeom prst="roundRect">
          <a:avLst/>
        </a:prstGeom>
        <a:solidFill>
          <a:srgbClr val="993366"/>
        </a:solidFill>
        <a:ln w="25400" cap="flat" cmpd="sng" algn="ctr">
          <a:solidFill>
            <a:srgbClr val="99336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NZ" sz="2800" b="1" kern="1200" dirty="0" smtClean="0">
              <a:solidFill>
                <a:schemeClr val="bg1"/>
              </a:solidFill>
            </a:rPr>
            <a:t>Performance Goal</a:t>
          </a:r>
          <a:endParaRPr lang="en-NZ" sz="2800" b="1" kern="1200" dirty="0">
            <a:solidFill>
              <a:schemeClr val="bg1"/>
            </a:solidFill>
          </a:endParaRPr>
        </a:p>
      </dsp:txBody>
      <dsp:txXfrm>
        <a:off x="96772" y="147570"/>
        <a:ext cx="2769112" cy="1788846"/>
      </dsp:txXfrm>
    </dsp:sp>
    <dsp:sp modelId="{9FD49FDF-967C-4B51-B73E-527DC02C1F82}">
      <dsp:nvSpPr>
        <dsp:cNvPr id="0" name=""/>
        <dsp:cNvSpPr/>
      </dsp:nvSpPr>
      <dsp:spPr>
        <a:xfrm rot="5400000">
          <a:off x="4803171" y="439283"/>
          <a:ext cx="1585912" cy="5266944"/>
        </a:xfrm>
        <a:prstGeom prst="round2SameRect">
          <a:avLst/>
        </a:prstGeom>
        <a:solidFill>
          <a:schemeClr val="bg1"/>
        </a:solidFill>
        <a:ln w="25400" cap="flat" cmpd="sng" algn="ctr">
          <a:solidFill>
            <a:srgbClr val="993366"/>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NZ" sz="2000" kern="1200" dirty="0" smtClean="0">
              <a:solidFill>
                <a:schemeClr val="tx1"/>
              </a:solidFill>
            </a:rPr>
            <a:t>Learning the knowledge and skills to achieve the goals </a:t>
          </a:r>
          <a:r>
            <a:rPr lang="en-NZ" sz="1600" i="1" kern="1200" dirty="0" smtClean="0">
              <a:solidFill>
                <a:schemeClr val="tx1"/>
              </a:solidFill>
            </a:rPr>
            <a:t>e.g.</a:t>
          </a:r>
          <a:r>
            <a:rPr lang="en-NZ" sz="1600" kern="1200" dirty="0" smtClean="0">
              <a:solidFill>
                <a:schemeClr val="tx1"/>
              </a:solidFill>
            </a:rPr>
            <a:t> </a:t>
          </a:r>
          <a:r>
            <a:rPr lang="en-NZ" sz="1600" i="1" kern="1200" dirty="0" smtClean="0">
              <a:solidFill>
                <a:schemeClr val="tx1"/>
              </a:solidFill>
            </a:rPr>
            <a:t>talk</a:t>
          </a:r>
          <a:r>
            <a:rPr lang="en-NZ" sz="1600" kern="1200" dirty="0" smtClean="0">
              <a:solidFill>
                <a:schemeClr val="tx1"/>
              </a:solidFill>
            </a:rPr>
            <a:t> </a:t>
          </a:r>
          <a:r>
            <a:rPr lang="en-NZ" sz="1600" i="1" kern="1200" dirty="0" smtClean="0">
              <a:solidFill>
                <a:schemeClr val="tx1"/>
              </a:solidFill>
            </a:rPr>
            <a:t>to students about their attitudes to maths; study the  teaching methods and resources of schools where math enjoyment and achievement is high; produce a brief report for staff about what needs to be changed</a:t>
          </a:r>
          <a:endParaRPr lang="en-NZ" sz="2000" i="1" kern="1200" dirty="0">
            <a:solidFill>
              <a:schemeClr val="tx1"/>
            </a:solidFill>
          </a:endParaRPr>
        </a:p>
      </dsp:txBody>
      <dsp:txXfrm rot="-5400000">
        <a:off x="2962655" y="2357217"/>
        <a:ext cx="5189526" cy="1431076"/>
      </dsp:txXfrm>
    </dsp:sp>
    <dsp:sp modelId="{58B9AB43-783D-48F9-873E-91B5030CD1A6}">
      <dsp:nvSpPr>
        <dsp:cNvPr id="0" name=""/>
        <dsp:cNvSpPr/>
      </dsp:nvSpPr>
      <dsp:spPr>
        <a:xfrm>
          <a:off x="0" y="2081609"/>
          <a:ext cx="2962656" cy="1982390"/>
        </a:xfrm>
        <a:prstGeom prst="roundRect">
          <a:avLst/>
        </a:prstGeom>
        <a:solidFill>
          <a:srgbClr val="993366"/>
        </a:solidFill>
        <a:ln w="25400" cap="flat" cmpd="sng" algn="ctr">
          <a:solidFill>
            <a:srgbClr val="99336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NZ" sz="3200" b="1" kern="1200" dirty="0" smtClean="0">
              <a:solidFill>
                <a:schemeClr val="bg1"/>
              </a:solidFill>
            </a:rPr>
            <a:t>Learning Goal</a:t>
          </a:r>
          <a:endParaRPr lang="en-NZ" sz="3200" b="1" kern="1200" dirty="0">
            <a:solidFill>
              <a:schemeClr val="bg1"/>
            </a:solidFill>
          </a:endParaRPr>
        </a:p>
      </dsp:txBody>
      <dsp:txXfrm>
        <a:off x="96772" y="2178381"/>
        <a:ext cx="2769112" cy="178884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94A489-A52F-4F39-A1D6-0B56299F36CC}">
      <dsp:nvSpPr>
        <dsp:cNvPr id="0" name=""/>
        <dsp:cNvSpPr/>
      </dsp:nvSpPr>
      <dsp:spPr>
        <a:xfrm>
          <a:off x="0" y="1740"/>
          <a:ext cx="8229599" cy="1151279"/>
        </a:xfrm>
        <a:prstGeom prst="roundRect">
          <a:avLst/>
        </a:prstGeom>
        <a:solidFill>
          <a:schemeClr val="bg1"/>
        </a:solidFill>
        <a:ln w="25400" cap="flat" cmpd="sng" algn="ctr">
          <a:solidFill>
            <a:srgbClr val="99336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l" defTabSz="2133600" rtl="0">
            <a:lnSpc>
              <a:spcPct val="90000"/>
            </a:lnSpc>
            <a:spcBef>
              <a:spcPct val="0"/>
            </a:spcBef>
            <a:spcAft>
              <a:spcPct val="35000"/>
            </a:spcAft>
          </a:pPr>
          <a:r>
            <a:rPr lang="en-NZ" sz="4800" kern="1200" dirty="0" smtClean="0">
              <a:solidFill>
                <a:schemeClr val="tx1"/>
              </a:solidFill>
            </a:rPr>
            <a:t>SMART goals</a:t>
          </a:r>
          <a:endParaRPr lang="en-US" sz="4800" kern="1200" dirty="0">
            <a:solidFill>
              <a:schemeClr val="tx1"/>
            </a:solidFill>
          </a:endParaRPr>
        </a:p>
      </dsp:txBody>
      <dsp:txXfrm>
        <a:off x="56201" y="57941"/>
        <a:ext cx="8117197" cy="1038877"/>
      </dsp:txXfrm>
    </dsp:sp>
    <dsp:sp modelId="{3AEA7AFD-93BA-4294-9330-672AEA6AB963}">
      <dsp:nvSpPr>
        <dsp:cNvPr id="0" name=""/>
        <dsp:cNvSpPr/>
      </dsp:nvSpPr>
      <dsp:spPr>
        <a:xfrm>
          <a:off x="0" y="1291260"/>
          <a:ext cx="8229599" cy="1151279"/>
        </a:xfrm>
        <a:prstGeom prst="roundRect">
          <a:avLst/>
        </a:prstGeom>
        <a:solidFill>
          <a:schemeClr val="bg1"/>
        </a:solidFill>
        <a:ln w="25400" cap="flat" cmpd="sng" algn="ctr">
          <a:solidFill>
            <a:srgbClr val="99336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l" defTabSz="2133600" rtl="0">
            <a:lnSpc>
              <a:spcPct val="90000"/>
            </a:lnSpc>
            <a:spcBef>
              <a:spcPct val="0"/>
            </a:spcBef>
            <a:spcAft>
              <a:spcPct val="35000"/>
            </a:spcAft>
          </a:pPr>
          <a:r>
            <a:rPr lang="en-NZ" sz="4800" kern="1200" dirty="0" smtClean="0">
              <a:solidFill>
                <a:schemeClr val="tx1"/>
              </a:solidFill>
            </a:rPr>
            <a:t>Why specificity is important</a:t>
          </a:r>
          <a:endParaRPr lang="en-US" sz="4800" kern="1200" dirty="0">
            <a:solidFill>
              <a:schemeClr val="tx1"/>
            </a:solidFill>
          </a:endParaRPr>
        </a:p>
      </dsp:txBody>
      <dsp:txXfrm>
        <a:off x="56201" y="1347461"/>
        <a:ext cx="8117197" cy="1038877"/>
      </dsp:txXfrm>
    </dsp:sp>
    <dsp:sp modelId="{90196867-8D57-4CDF-8B00-0BED5BE385BC}">
      <dsp:nvSpPr>
        <dsp:cNvPr id="0" name=""/>
        <dsp:cNvSpPr/>
      </dsp:nvSpPr>
      <dsp:spPr>
        <a:xfrm>
          <a:off x="0" y="2580779"/>
          <a:ext cx="8229599" cy="1151279"/>
        </a:xfrm>
        <a:prstGeom prst="roundRect">
          <a:avLst/>
        </a:prstGeom>
        <a:solidFill>
          <a:schemeClr val="bg1"/>
        </a:solidFill>
        <a:ln w="25400" cap="flat" cmpd="sng" algn="ctr">
          <a:solidFill>
            <a:srgbClr val="99336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l" defTabSz="2133600" rtl="0">
            <a:lnSpc>
              <a:spcPct val="90000"/>
            </a:lnSpc>
            <a:spcBef>
              <a:spcPct val="0"/>
            </a:spcBef>
            <a:spcAft>
              <a:spcPct val="35000"/>
            </a:spcAft>
          </a:pPr>
          <a:r>
            <a:rPr lang="en-NZ" sz="4800" kern="1200" dirty="0" smtClean="0">
              <a:solidFill>
                <a:schemeClr val="tx1"/>
              </a:solidFill>
            </a:rPr>
            <a:t>When SMART goals are DUMB</a:t>
          </a:r>
          <a:endParaRPr lang="en-US" sz="4800" kern="1200" dirty="0">
            <a:solidFill>
              <a:schemeClr val="tx1"/>
            </a:solidFill>
          </a:endParaRPr>
        </a:p>
      </dsp:txBody>
      <dsp:txXfrm>
        <a:off x="56201" y="2636980"/>
        <a:ext cx="8117197" cy="103887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3713"/>
          </a:xfrm>
          <a:prstGeom prst="rect">
            <a:avLst/>
          </a:prstGeom>
        </p:spPr>
        <p:txBody>
          <a:bodyPr vert="horz" lIns="91148" tIns="45574" rIns="91148" bIns="45574" rtlCol="0"/>
          <a:lstStyle>
            <a:lvl1pPr algn="l">
              <a:defRPr sz="1200"/>
            </a:lvl1pPr>
          </a:lstStyle>
          <a:p>
            <a:endParaRPr lang="en-NZ"/>
          </a:p>
        </p:txBody>
      </p:sp>
      <p:sp>
        <p:nvSpPr>
          <p:cNvPr id="3" name="Date Placeholder 2"/>
          <p:cNvSpPr>
            <a:spLocks noGrp="1"/>
          </p:cNvSpPr>
          <p:nvPr>
            <p:ph type="dt" sz="quarter" idx="1"/>
          </p:nvPr>
        </p:nvSpPr>
        <p:spPr>
          <a:xfrm>
            <a:off x="3850444" y="0"/>
            <a:ext cx="2945659" cy="493713"/>
          </a:xfrm>
          <a:prstGeom prst="rect">
            <a:avLst/>
          </a:prstGeom>
        </p:spPr>
        <p:txBody>
          <a:bodyPr vert="horz" lIns="91148" tIns="45574" rIns="91148" bIns="45574" rtlCol="0"/>
          <a:lstStyle>
            <a:lvl1pPr algn="r">
              <a:defRPr sz="1200"/>
            </a:lvl1pPr>
          </a:lstStyle>
          <a:p>
            <a:endParaRPr lang="en-NZ"/>
          </a:p>
        </p:txBody>
      </p:sp>
      <p:sp>
        <p:nvSpPr>
          <p:cNvPr id="4" name="Footer Placeholder 3"/>
          <p:cNvSpPr>
            <a:spLocks noGrp="1"/>
          </p:cNvSpPr>
          <p:nvPr>
            <p:ph type="ftr" sz="quarter" idx="2"/>
          </p:nvPr>
        </p:nvSpPr>
        <p:spPr>
          <a:xfrm>
            <a:off x="1" y="9378824"/>
            <a:ext cx="2945659" cy="493713"/>
          </a:xfrm>
          <a:prstGeom prst="rect">
            <a:avLst/>
          </a:prstGeom>
        </p:spPr>
        <p:txBody>
          <a:bodyPr vert="horz" lIns="91148" tIns="45574" rIns="91148" bIns="45574" rtlCol="0" anchor="b"/>
          <a:lstStyle>
            <a:lvl1pPr algn="l">
              <a:defRPr sz="1200"/>
            </a:lvl1pPr>
          </a:lstStyle>
          <a:p>
            <a:endParaRPr lang="en-NZ"/>
          </a:p>
        </p:txBody>
      </p:sp>
      <p:sp>
        <p:nvSpPr>
          <p:cNvPr id="5" name="Slide Number Placeholder 4"/>
          <p:cNvSpPr>
            <a:spLocks noGrp="1"/>
          </p:cNvSpPr>
          <p:nvPr>
            <p:ph type="sldNum" sz="quarter" idx="3"/>
          </p:nvPr>
        </p:nvSpPr>
        <p:spPr>
          <a:xfrm>
            <a:off x="3850444" y="9378824"/>
            <a:ext cx="2945659" cy="493713"/>
          </a:xfrm>
          <a:prstGeom prst="rect">
            <a:avLst/>
          </a:prstGeom>
        </p:spPr>
        <p:txBody>
          <a:bodyPr vert="horz" lIns="91148" tIns="45574" rIns="91148" bIns="45574" rtlCol="0" anchor="b"/>
          <a:lstStyle>
            <a:lvl1pPr algn="r">
              <a:defRPr sz="1200"/>
            </a:lvl1pPr>
          </a:lstStyle>
          <a:p>
            <a:fld id="{8B0EBD6B-3332-4CE2-BB52-7FE7167B4284}" type="slidenum">
              <a:rPr lang="en-NZ" smtClean="0"/>
              <a:pPr/>
              <a:t>‹#›</a:t>
            </a:fld>
            <a:endParaRPr lang="en-NZ"/>
          </a:p>
        </p:txBody>
      </p:sp>
    </p:spTree>
    <p:extLst>
      <p:ext uri="{BB962C8B-B14F-4D97-AF65-F5344CB8AC3E}">
        <p14:creationId xmlns:p14="http://schemas.microsoft.com/office/powerpoint/2010/main" val="127695740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3713"/>
          </a:xfrm>
          <a:prstGeom prst="rect">
            <a:avLst/>
          </a:prstGeom>
        </p:spPr>
        <p:txBody>
          <a:bodyPr vert="horz" lIns="91148" tIns="45574" rIns="91148" bIns="45574" rtlCol="0"/>
          <a:lstStyle>
            <a:lvl1pPr algn="l">
              <a:defRPr sz="1200"/>
            </a:lvl1pPr>
          </a:lstStyle>
          <a:p>
            <a:endParaRPr lang="en-NZ"/>
          </a:p>
        </p:txBody>
      </p:sp>
      <p:sp>
        <p:nvSpPr>
          <p:cNvPr id="3" name="Date Placeholder 2"/>
          <p:cNvSpPr>
            <a:spLocks noGrp="1"/>
          </p:cNvSpPr>
          <p:nvPr>
            <p:ph type="dt" idx="1"/>
          </p:nvPr>
        </p:nvSpPr>
        <p:spPr>
          <a:xfrm>
            <a:off x="3850444" y="0"/>
            <a:ext cx="2945659" cy="493713"/>
          </a:xfrm>
          <a:prstGeom prst="rect">
            <a:avLst/>
          </a:prstGeom>
        </p:spPr>
        <p:txBody>
          <a:bodyPr vert="horz" lIns="91148" tIns="45574" rIns="91148" bIns="45574" rtlCol="0"/>
          <a:lstStyle>
            <a:lvl1pPr algn="r">
              <a:defRPr sz="1200"/>
            </a:lvl1pPr>
          </a:lstStyle>
          <a:p>
            <a:endParaRPr lang="en-NZ"/>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148" tIns="45574" rIns="91148" bIns="45574" rtlCol="0" anchor="ctr"/>
          <a:lstStyle/>
          <a:p>
            <a:endParaRPr lang="en-NZ"/>
          </a:p>
        </p:txBody>
      </p:sp>
      <p:sp>
        <p:nvSpPr>
          <p:cNvPr id="5" name="Notes Placeholder 4"/>
          <p:cNvSpPr>
            <a:spLocks noGrp="1"/>
          </p:cNvSpPr>
          <p:nvPr>
            <p:ph type="body" sz="quarter" idx="3"/>
          </p:nvPr>
        </p:nvSpPr>
        <p:spPr>
          <a:xfrm>
            <a:off x="679768" y="4690269"/>
            <a:ext cx="5438140" cy="4443413"/>
          </a:xfrm>
          <a:prstGeom prst="rect">
            <a:avLst/>
          </a:prstGeom>
        </p:spPr>
        <p:txBody>
          <a:bodyPr vert="horz" lIns="91148" tIns="45574" rIns="91148" bIns="4557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1" y="9378824"/>
            <a:ext cx="2945659" cy="493713"/>
          </a:xfrm>
          <a:prstGeom prst="rect">
            <a:avLst/>
          </a:prstGeom>
        </p:spPr>
        <p:txBody>
          <a:bodyPr vert="horz" lIns="91148" tIns="45574" rIns="91148" bIns="45574" rtlCol="0" anchor="b"/>
          <a:lstStyle>
            <a:lvl1pPr algn="l">
              <a:defRPr sz="1200"/>
            </a:lvl1pPr>
          </a:lstStyle>
          <a:p>
            <a:endParaRPr lang="en-NZ"/>
          </a:p>
        </p:txBody>
      </p:sp>
      <p:sp>
        <p:nvSpPr>
          <p:cNvPr id="7" name="Slide Number Placeholder 6"/>
          <p:cNvSpPr>
            <a:spLocks noGrp="1"/>
          </p:cNvSpPr>
          <p:nvPr>
            <p:ph type="sldNum" sz="quarter" idx="5"/>
          </p:nvPr>
        </p:nvSpPr>
        <p:spPr>
          <a:xfrm>
            <a:off x="3850444" y="9378824"/>
            <a:ext cx="2945659" cy="493713"/>
          </a:xfrm>
          <a:prstGeom prst="rect">
            <a:avLst/>
          </a:prstGeom>
        </p:spPr>
        <p:txBody>
          <a:bodyPr vert="horz" lIns="91148" tIns="45574" rIns="91148" bIns="45574" rtlCol="0" anchor="b"/>
          <a:lstStyle>
            <a:lvl1pPr algn="r">
              <a:defRPr sz="1200"/>
            </a:lvl1pPr>
          </a:lstStyle>
          <a:p>
            <a:fld id="{091F75FE-0A68-4984-B376-577D7A43FBE4}" type="slidenum">
              <a:rPr lang="en-NZ" smtClean="0"/>
              <a:pPr/>
              <a:t>‹#›</a:t>
            </a:fld>
            <a:endParaRPr lang="en-NZ"/>
          </a:p>
        </p:txBody>
      </p:sp>
    </p:spTree>
    <p:extLst>
      <p:ext uri="{BB962C8B-B14F-4D97-AF65-F5344CB8AC3E}">
        <p14:creationId xmlns:p14="http://schemas.microsoft.com/office/powerpoint/2010/main" val="210768384"/>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pPr eaLnBrk="1" hangingPunct="1"/>
            <a:endParaRPr lang="en-US" smtClean="0">
              <a:latin typeface="Arial" charset="0"/>
            </a:endParaRPr>
          </a:p>
        </p:txBody>
      </p:sp>
      <p:sp>
        <p:nvSpPr>
          <p:cNvPr id="54276" name="Slide Number Placeholder 3"/>
          <p:cNvSpPr>
            <a:spLocks noGrp="1"/>
          </p:cNvSpPr>
          <p:nvPr>
            <p:ph type="sldNum" sz="quarter" idx="5"/>
          </p:nvPr>
        </p:nvSpPr>
        <p:spPr>
          <a:noFill/>
        </p:spPr>
        <p:txBody>
          <a:bodyPr/>
          <a:lstStyle/>
          <a:p>
            <a:fld id="{08BFC132-513F-4F41-91FC-0F6CAC8E0A32}" type="slidenum">
              <a:rPr lang="en-US" smtClean="0">
                <a:latin typeface="Arial" charset="0"/>
              </a:rPr>
              <a:pPr/>
              <a:t>1</a:t>
            </a:fld>
            <a:endParaRPr lang="en-US" smtClean="0">
              <a:latin typeface="Arial" charset="0"/>
            </a:endParaRPr>
          </a:p>
        </p:txBody>
      </p:sp>
      <p:sp>
        <p:nvSpPr>
          <p:cNvPr id="5" name="Date Placeholder 4"/>
          <p:cNvSpPr>
            <a:spLocks noGrp="1"/>
          </p:cNvSpPr>
          <p:nvPr>
            <p:ph type="dt" idx="10"/>
          </p:nvPr>
        </p:nvSpPr>
        <p:spPr/>
        <p:txBody>
          <a:bodyPr/>
          <a:lstStyle/>
          <a:p>
            <a:endParaRPr lang="en-N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4634E740-0D60-4B22-926F-A459F3002E87}" type="slidenum">
              <a:rPr lang="en-US" smtClean="0">
                <a:latin typeface="Arial" charset="0"/>
              </a:rPr>
              <a:pPr/>
              <a:t>13</a:t>
            </a:fld>
            <a:endParaRPr lang="en-US" smtClean="0">
              <a:latin typeface="Arial"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
        <p:nvSpPr>
          <p:cNvPr id="5" name="Date Placeholder 4"/>
          <p:cNvSpPr>
            <a:spLocks noGrp="1"/>
          </p:cNvSpPr>
          <p:nvPr>
            <p:ph type="dt" idx="10"/>
          </p:nvPr>
        </p:nvSpPr>
        <p:spPr/>
        <p:txBody>
          <a:bodyPr/>
          <a:lstStyle/>
          <a:p>
            <a:endParaRPr lang="en-N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pPr eaLnBrk="1" hangingPunct="1"/>
            <a:endParaRPr lang="en-US" smtClean="0">
              <a:latin typeface="Arial" charset="0"/>
            </a:endParaRPr>
          </a:p>
        </p:txBody>
      </p:sp>
      <p:sp>
        <p:nvSpPr>
          <p:cNvPr id="66564" name="Slide Number Placeholder 3"/>
          <p:cNvSpPr>
            <a:spLocks noGrp="1"/>
          </p:cNvSpPr>
          <p:nvPr>
            <p:ph type="sldNum" sz="quarter" idx="5"/>
          </p:nvPr>
        </p:nvSpPr>
        <p:spPr>
          <a:noFill/>
        </p:spPr>
        <p:txBody>
          <a:bodyPr/>
          <a:lstStyle/>
          <a:p>
            <a:fld id="{188653A9-2C72-47C3-91A9-B3F04D9DE419}" type="slidenum">
              <a:rPr lang="en-US" smtClean="0">
                <a:latin typeface="Arial" charset="0"/>
              </a:rPr>
              <a:pPr/>
              <a:t>14</a:t>
            </a:fld>
            <a:endParaRPr lang="en-US" smtClean="0">
              <a:latin typeface="Arial" charset="0"/>
            </a:endParaRPr>
          </a:p>
        </p:txBody>
      </p:sp>
      <p:sp>
        <p:nvSpPr>
          <p:cNvPr id="5" name="Date Placeholder 4"/>
          <p:cNvSpPr>
            <a:spLocks noGrp="1"/>
          </p:cNvSpPr>
          <p:nvPr>
            <p:ph type="dt" idx="10"/>
          </p:nvPr>
        </p:nvSpPr>
        <p:spPr/>
        <p:txBody>
          <a:bodyPr/>
          <a:lstStyle/>
          <a:p>
            <a:endParaRPr lang="en-N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pPr eaLnBrk="1" hangingPunct="1"/>
            <a:r>
              <a:rPr lang="en-US" dirty="0" smtClean="0">
                <a:latin typeface="Arial" charset="0"/>
              </a:rPr>
              <a:t>Link to image of</a:t>
            </a:r>
            <a:r>
              <a:rPr lang="en-US" baseline="0" dirty="0" smtClean="0">
                <a:latin typeface="Arial" charset="0"/>
              </a:rPr>
              <a:t> Desired outcomes of Education (DOE) http://www.moe.gov.sg/education/files/desired-outcomes-of-education.pdf</a:t>
            </a:r>
            <a:endParaRPr lang="en-US" dirty="0" smtClean="0">
              <a:latin typeface="Arial" charset="0"/>
            </a:endParaRPr>
          </a:p>
        </p:txBody>
      </p:sp>
      <p:sp>
        <p:nvSpPr>
          <p:cNvPr id="67588" name="Slide Number Placeholder 3"/>
          <p:cNvSpPr>
            <a:spLocks noGrp="1"/>
          </p:cNvSpPr>
          <p:nvPr>
            <p:ph type="sldNum" sz="quarter" idx="5"/>
          </p:nvPr>
        </p:nvSpPr>
        <p:spPr>
          <a:noFill/>
        </p:spPr>
        <p:txBody>
          <a:bodyPr/>
          <a:lstStyle/>
          <a:p>
            <a:fld id="{7EB9DC38-AA8E-431F-8B60-D24A7F1EABB8}" type="slidenum">
              <a:rPr lang="en-US" smtClean="0">
                <a:latin typeface="Arial" charset="0"/>
              </a:rPr>
              <a:pPr/>
              <a:t>15</a:t>
            </a:fld>
            <a:endParaRPr lang="en-US" smtClean="0">
              <a:latin typeface="Arial" charset="0"/>
            </a:endParaRPr>
          </a:p>
        </p:txBody>
      </p:sp>
      <p:sp>
        <p:nvSpPr>
          <p:cNvPr id="5" name="Date Placeholder 4"/>
          <p:cNvSpPr>
            <a:spLocks noGrp="1"/>
          </p:cNvSpPr>
          <p:nvPr>
            <p:ph type="dt" idx="10"/>
          </p:nvPr>
        </p:nvSpPr>
        <p:spPr/>
        <p:txBody>
          <a:bodyPr/>
          <a:lstStyle/>
          <a:p>
            <a:endParaRPr lang="en-N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pPr eaLnBrk="1" hangingPunct="1"/>
            <a:endParaRPr lang="en-US" smtClean="0">
              <a:latin typeface="Arial" charset="0"/>
            </a:endParaRPr>
          </a:p>
        </p:txBody>
      </p:sp>
      <p:sp>
        <p:nvSpPr>
          <p:cNvPr id="68612" name="Slide Number Placeholder 3"/>
          <p:cNvSpPr>
            <a:spLocks noGrp="1"/>
          </p:cNvSpPr>
          <p:nvPr>
            <p:ph type="sldNum" sz="quarter" idx="5"/>
          </p:nvPr>
        </p:nvSpPr>
        <p:spPr>
          <a:noFill/>
        </p:spPr>
        <p:txBody>
          <a:bodyPr/>
          <a:lstStyle/>
          <a:p>
            <a:fld id="{0DD2933D-C81D-4D76-940F-81558B07CB0C}" type="slidenum">
              <a:rPr lang="en-US" smtClean="0">
                <a:latin typeface="Arial" charset="0"/>
              </a:rPr>
              <a:pPr/>
              <a:t>16</a:t>
            </a:fld>
            <a:endParaRPr lang="en-US" smtClean="0">
              <a:latin typeface="Arial" charset="0"/>
            </a:endParaRPr>
          </a:p>
        </p:txBody>
      </p:sp>
      <p:sp>
        <p:nvSpPr>
          <p:cNvPr id="5" name="Date Placeholder 4"/>
          <p:cNvSpPr>
            <a:spLocks noGrp="1"/>
          </p:cNvSpPr>
          <p:nvPr>
            <p:ph type="dt" idx="10"/>
          </p:nvPr>
        </p:nvSpPr>
        <p:spPr/>
        <p:txBody>
          <a:bodyPr/>
          <a:lstStyle/>
          <a:p>
            <a:endParaRPr lang="en-N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eaLnBrk="1" hangingPunct="1"/>
            <a:r>
              <a:rPr lang="en-NZ" smtClean="0">
                <a:latin typeface="Arial" charset="0"/>
              </a:rPr>
              <a:t>Stretched vertical all in pink </a:t>
            </a:r>
          </a:p>
        </p:txBody>
      </p:sp>
      <p:sp>
        <p:nvSpPr>
          <p:cNvPr id="69636" name="Slide Number Placeholder 3"/>
          <p:cNvSpPr>
            <a:spLocks noGrp="1"/>
          </p:cNvSpPr>
          <p:nvPr>
            <p:ph type="sldNum" sz="quarter" idx="5"/>
          </p:nvPr>
        </p:nvSpPr>
        <p:spPr>
          <a:noFill/>
        </p:spPr>
        <p:txBody>
          <a:bodyPr/>
          <a:lstStyle/>
          <a:p>
            <a:fld id="{91AAABDD-22A7-41B8-9AF7-3686B430E795}" type="slidenum">
              <a:rPr lang="en-US" smtClean="0">
                <a:latin typeface="Arial" charset="0"/>
              </a:rPr>
              <a:pPr/>
              <a:t>17</a:t>
            </a:fld>
            <a:endParaRPr lang="en-US" smtClean="0">
              <a:latin typeface="Arial" charset="0"/>
            </a:endParaRPr>
          </a:p>
        </p:txBody>
      </p:sp>
      <p:sp>
        <p:nvSpPr>
          <p:cNvPr id="5" name="Date Placeholder 4"/>
          <p:cNvSpPr>
            <a:spLocks noGrp="1"/>
          </p:cNvSpPr>
          <p:nvPr>
            <p:ph type="dt" idx="10"/>
          </p:nvPr>
        </p:nvSpPr>
        <p:spPr/>
        <p:txBody>
          <a:bodyPr/>
          <a:lstStyle/>
          <a:p>
            <a:endParaRPr lang="en-N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pPr eaLnBrk="1" hangingPunct="1"/>
            <a:r>
              <a:rPr lang="en-AU" smtClean="0">
                <a:latin typeface="Arial" charset="0"/>
              </a:rPr>
              <a:t>A possible format for a slide designed to communicate the distinction between performance and learning goals. Performance goals are about the achievement of a specific outcome such as increasing student enjoyment of school by a given percentage, raising the satisfaction level of staff or completing a building project on time and on budget. It is assumed that those responsible have the skills and abilities needed to achieve the goal and that performance will be increased by motivating them to apply that knowledge to the specific task. </a:t>
            </a:r>
            <a:endParaRPr lang="en-NZ" smtClean="0">
              <a:latin typeface="Arial" charset="0"/>
            </a:endParaRPr>
          </a:p>
          <a:p>
            <a:pPr eaLnBrk="1" hangingPunct="1"/>
            <a:r>
              <a:rPr lang="en-AU" smtClean="0">
                <a:latin typeface="Arial" charset="0"/>
              </a:rPr>
              <a:t>A learning goal, by contrast, focuses on the “discovery of the strategies, processes or procedures to perform the task effectively” (Latham &amp; Locke, 2007, p. 294). Attention is directed to learning how to do the task rather than achieving a specific outcome. </a:t>
            </a:r>
          </a:p>
          <a:p>
            <a:pPr eaLnBrk="1" hangingPunct="1"/>
            <a:endParaRPr lang="en-AU" smtClean="0">
              <a:latin typeface="Arial" charset="0"/>
            </a:endParaRPr>
          </a:p>
        </p:txBody>
      </p:sp>
      <p:sp>
        <p:nvSpPr>
          <p:cNvPr id="70660" name="Slide Number Placeholder 3"/>
          <p:cNvSpPr>
            <a:spLocks noGrp="1"/>
          </p:cNvSpPr>
          <p:nvPr>
            <p:ph type="sldNum" sz="quarter" idx="5"/>
          </p:nvPr>
        </p:nvSpPr>
        <p:spPr>
          <a:noFill/>
        </p:spPr>
        <p:txBody>
          <a:bodyPr/>
          <a:lstStyle/>
          <a:p>
            <a:fld id="{1A70CB49-0D0C-498F-887C-B4A2B7F2298B}" type="slidenum">
              <a:rPr lang="en-US" smtClean="0">
                <a:latin typeface="Arial" charset="0"/>
              </a:rPr>
              <a:pPr/>
              <a:t>18</a:t>
            </a:fld>
            <a:endParaRPr lang="en-US" smtClean="0">
              <a:latin typeface="Arial" charset="0"/>
            </a:endParaRPr>
          </a:p>
        </p:txBody>
      </p:sp>
      <p:sp>
        <p:nvSpPr>
          <p:cNvPr id="5" name="Date Placeholder 4"/>
          <p:cNvSpPr>
            <a:spLocks noGrp="1"/>
          </p:cNvSpPr>
          <p:nvPr>
            <p:ph type="dt" idx="10"/>
          </p:nvPr>
        </p:nvSpPr>
        <p:spPr/>
        <p:txBody>
          <a:bodyPr/>
          <a:lstStyle/>
          <a:p>
            <a:endParaRPr lang="en-N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pPr eaLnBrk="1" hangingPunct="1"/>
            <a:r>
              <a:rPr lang="en-NZ" smtClean="0">
                <a:latin typeface="Arial" charset="0"/>
              </a:rPr>
              <a:t> – from “improve relationships in the senior leadership team” to “resolve disagreements about workload distribution in team”</a:t>
            </a:r>
          </a:p>
        </p:txBody>
      </p:sp>
      <p:sp>
        <p:nvSpPr>
          <p:cNvPr id="71684" name="Slide Number Placeholder 3"/>
          <p:cNvSpPr>
            <a:spLocks noGrp="1"/>
          </p:cNvSpPr>
          <p:nvPr>
            <p:ph type="sldNum" sz="quarter" idx="5"/>
          </p:nvPr>
        </p:nvSpPr>
        <p:spPr>
          <a:noFill/>
        </p:spPr>
        <p:txBody>
          <a:bodyPr/>
          <a:lstStyle/>
          <a:p>
            <a:fld id="{C2C396EC-9D45-4F79-AC4C-3B0B13DF1CEC}" type="slidenum">
              <a:rPr lang="en-US" smtClean="0">
                <a:latin typeface="Arial" charset="0"/>
              </a:rPr>
              <a:pPr/>
              <a:t>19</a:t>
            </a:fld>
            <a:endParaRPr lang="en-US" smtClean="0">
              <a:latin typeface="Arial" charset="0"/>
            </a:endParaRPr>
          </a:p>
        </p:txBody>
      </p:sp>
      <p:sp>
        <p:nvSpPr>
          <p:cNvPr id="5" name="Date Placeholder 4"/>
          <p:cNvSpPr>
            <a:spLocks noGrp="1"/>
          </p:cNvSpPr>
          <p:nvPr>
            <p:ph type="dt" idx="10"/>
          </p:nvPr>
        </p:nvSpPr>
        <p:spPr/>
        <p:txBody>
          <a:bodyPr/>
          <a:lstStyle/>
          <a:p>
            <a:endParaRPr lang="en-N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CF6830-E463-4068-A4D0-57D20558D9C6}" type="slidenum">
              <a:rPr lang="en-US"/>
              <a:pPr/>
              <a:t>20</a:t>
            </a:fld>
            <a:endParaRPr lang="en-US"/>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r>
              <a:rPr lang="en-NZ" dirty="0"/>
              <a:t>Resources include people, money and teaching materials </a:t>
            </a:r>
          </a:p>
          <a:p>
            <a:endParaRPr lang="en-NZ" dirty="0"/>
          </a:p>
          <a:p>
            <a:r>
              <a:rPr lang="en-NZ" dirty="0"/>
              <a:t>Involves resourcing the priority goals</a:t>
            </a:r>
          </a:p>
          <a:p>
            <a:r>
              <a:rPr lang="en-NZ" dirty="0"/>
              <a:t> </a:t>
            </a:r>
          </a:p>
          <a:p>
            <a:r>
              <a:rPr lang="en-NZ" dirty="0"/>
              <a:t>Includes recruitment of appropriate expertise from within and outside the </a:t>
            </a:r>
            <a:r>
              <a:rPr lang="en-NZ" dirty="0" smtClean="0"/>
              <a:t>school</a:t>
            </a:r>
          </a:p>
          <a:p>
            <a:r>
              <a:rPr lang="en-NZ" dirty="0" smtClean="0"/>
              <a:t>Items from ELP include “</a:t>
            </a:r>
            <a:r>
              <a:rPr lang="en-NZ" sz="1300" dirty="0"/>
              <a:t>there is ready access to teaching and learning resources that engage Mäori students”; “there is ready access to teaching and learning resources that engage students at risk of failure”.</a:t>
            </a:r>
            <a:endParaRPr lang="en-US" dirty="0"/>
          </a:p>
          <a:p>
            <a:endParaRPr lang="en-US" dirty="0"/>
          </a:p>
          <a:p>
            <a:endParaRPr lang="en-US" dirty="0"/>
          </a:p>
        </p:txBody>
      </p:sp>
      <p:sp>
        <p:nvSpPr>
          <p:cNvPr id="5" name="Date Placeholder 4"/>
          <p:cNvSpPr>
            <a:spLocks noGrp="1"/>
          </p:cNvSpPr>
          <p:nvPr>
            <p:ph type="dt" idx="10"/>
          </p:nvPr>
        </p:nvSpPr>
        <p:spPr/>
        <p:txBody>
          <a:bodyPr/>
          <a:lstStyle/>
          <a:p>
            <a:endParaRPr lang="en-N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Make point about principals’</a:t>
            </a:r>
            <a:r>
              <a:rPr lang="en-US" baseline="0" dirty="0" smtClean="0"/>
              <a:t> assumptions </a:t>
            </a:r>
            <a:r>
              <a:rPr lang="en-US" dirty="0" smtClean="0"/>
              <a:t>about rather than inquiry into</a:t>
            </a:r>
            <a:r>
              <a:rPr lang="en-US" baseline="0" dirty="0" smtClean="0"/>
              <a:t> </a:t>
            </a:r>
            <a:r>
              <a:rPr lang="en-US" dirty="0" smtClean="0"/>
              <a:t>the causal links between preferred programmes/ initiatives and student outcomes</a:t>
            </a:r>
          </a:p>
        </p:txBody>
      </p:sp>
      <p:sp>
        <p:nvSpPr>
          <p:cNvPr id="4" name="Slide Number Placeholder 3"/>
          <p:cNvSpPr>
            <a:spLocks noGrp="1"/>
          </p:cNvSpPr>
          <p:nvPr>
            <p:ph type="sldNum" sz="quarter" idx="10"/>
          </p:nvPr>
        </p:nvSpPr>
        <p:spPr/>
        <p:txBody>
          <a:bodyPr/>
          <a:lstStyle/>
          <a:p>
            <a:fld id="{A3EB01CE-6496-422F-99B2-4D44D6FDD3CC}" type="slidenum">
              <a:rPr lang="en-US" smtClean="0"/>
              <a:pPr/>
              <a:t>21</a:t>
            </a:fld>
            <a:endParaRPr lang="en-US"/>
          </a:p>
        </p:txBody>
      </p:sp>
      <p:sp>
        <p:nvSpPr>
          <p:cNvPr id="5" name="Date Placeholder 4"/>
          <p:cNvSpPr>
            <a:spLocks noGrp="1"/>
          </p:cNvSpPr>
          <p:nvPr>
            <p:ph type="dt" idx="11"/>
          </p:nvPr>
        </p:nvSpPr>
        <p:spPr/>
        <p:txBody>
          <a:bodyPr/>
          <a:lstStyle/>
          <a:p>
            <a:endParaRPr lang="en-N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pPr eaLnBrk="1" hangingPunct="1">
              <a:buFontTx/>
              <a:buChar char="•"/>
            </a:pPr>
            <a:r>
              <a:rPr lang="en-NZ" smtClean="0">
                <a:latin typeface="Arial" charset="0"/>
              </a:rPr>
              <a:t>Goals are pursued along with business as usual and surprises </a:t>
            </a:r>
          </a:p>
          <a:p>
            <a:pPr eaLnBrk="1" hangingPunct="1">
              <a:buFontTx/>
              <a:buChar char="•"/>
            </a:pPr>
            <a:r>
              <a:rPr lang="en-NZ" smtClean="0">
                <a:latin typeface="Arial" charset="0"/>
              </a:rPr>
              <a:t>Conquer the drivers of goal proliferation </a:t>
            </a:r>
          </a:p>
          <a:p>
            <a:pPr eaLnBrk="1" hangingPunct="1">
              <a:buFontTx/>
              <a:buChar char="•"/>
            </a:pPr>
            <a:r>
              <a:rPr lang="en-NZ" smtClean="0">
                <a:latin typeface="Arial" charset="0"/>
              </a:rPr>
              <a:t>3-4 goals only </a:t>
            </a:r>
          </a:p>
          <a:p>
            <a:pPr eaLnBrk="1" hangingPunct="1">
              <a:buFontTx/>
              <a:buChar char="•"/>
            </a:pPr>
            <a:r>
              <a:rPr lang="en-NZ" smtClean="0">
                <a:latin typeface="Arial" charset="0"/>
              </a:rPr>
              <a:t>How many goals?</a:t>
            </a:r>
          </a:p>
          <a:p>
            <a:pPr eaLnBrk="1" hangingPunct="1"/>
            <a:endParaRPr lang="en-US" smtClean="0">
              <a:latin typeface="Arial" charset="0"/>
            </a:endParaRPr>
          </a:p>
        </p:txBody>
      </p:sp>
      <p:sp>
        <p:nvSpPr>
          <p:cNvPr id="72708" name="Slide Number Placeholder 3"/>
          <p:cNvSpPr>
            <a:spLocks noGrp="1"/>
          </p:cNvSpPr>
          <p:nvPr>
            <p:ph type="sldNum" sz="quarter" idx="5"/>
          </p:nvPr>
        </p:nvSpPr>
        <p:spPr>
          <a:noFill/>
        </p:spPr>
        <p:txBody>
          <a:bodyPr/>
          <a:lstStyle/>
          <a:p>
            <a:fld id="{E5F6C781-450B-4405-9726-71637097FD8F}" type="slidenum">
              <a:rPr lang="en-US" smtClean="0">
                <a:latin typeface="Arial" charset="0"/>
              </a:rPr>
              <a:pPr/>
              <a:t>22</a:t>
            </a:fld>
            <a:endParaRPr lang="en-US" smtClean="0">
              <a:latin typeface="Arial" charset="0"/>
            </a:endParaRPr>
          </a:p>
        </p:txBody>
      </p:sp>
      <p:sp>
        <p:nvSpPr>
          <p:cNvPr id="5" name="Date Placeholder 4"/>
          <p:cNvSpPr>
            <a:spLocks noGrp="1"/>
          </p:cNvSpPr>
          <p:nvPr>
            <p:ph type="dt" idx="10"/>
          </p:nvPr>
        </p:nvSpPr>
        <p:spPr/>
        <p:txBody>
          <a:bodyPr/>
          <a:lstStyle/>
          <a:p>
            <a:endParaRPr lang="en-N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pPr eaLnBrk="1" hangingPunct="1"/>
            <a:endParaRPr lang="en-NZ" dirty="0" smtClean="0">
              <a:latin typeface="Arial" charset="0"/>
            </a:endParaRPr>
          </a:p>
        </p:txBody>
      </p:sp>
      <p:sp>
        <p:nvSpPr>
          <p:cNvPr id="56324" name="Slide Number Placeholder 3"/>
          <p:cNvSpPr>
            <a:spLocks noGrp="1"/>
          </p:cNvSpPr>
          <p:nvPr>
            <p:ph type="sldNum" sz="quarter" idx="5"/>
          </p:nvPr>
        </p:nvSpPr>
        <p:spPr>
          <a:noFill/>
        </p:spPr>
        <p:txBody>
          <a:bodyPr/>
          <a:lstStyle/>
          <a:p>
            <a:fld id="{82668FA1-DBC6-42AB-A66F-4D3F8833130B}" type="slidenum">
              <a:rPr lang="en-US" smtClean="0">
                <a:latin typeface="Arial" charset="0"/>
              </a:rPr>
              <a:pPr/>
              <a:t>2</a:t>
            </a:fld>
            <a:endParaRPr lang="en-US" smtClean="0">
              <a:latin typeface="Arial" charset="0"/>
            </a:endParaRPr>
          </a:p>
        </p:txBody>
      </p:sp>
      <p:sp>
        <p:nvSpPr>
          <p:cNvPr id="5" name="Date Placeholder 4"/>
          <p:cNvSpPr>
            <a:spLocks noGrp="1"/>
          </p:cNvSpPr>
          <p:nvPr>
            <p:ph type="dt" idx="10"/>
          </p:nvPr>
        </p:nvSpPr>
        <p:spPr/>
        <p:txBody>
          <a:bodyPr/>
          <a:lstStyle/>
          <a:p>
            <a:endParaRPr lang="en-N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Make point about principals’</a:t>
            </a:r>
            <a:r>
              <a:rPr lang="en-US" baseline="0" dirty="0" smtClean="0"/>
              <a:t> assumptions </a:t>
            </a:r>
            <a:r>
              <a:rPr lang="en-US" dirty="0" smtClean="0"/>
              <a:t>about rather than inquiry into</a:t>
            </a:r>
            <a:r>
              <a:rPr lang="en-US" baseline="0" dirty="0" smtClean="0"/>
              <a:t> </a:t>
            </a:r>
            <a:r>
              <a:rPr lang="en-US" dirty="0" smtClean="0"/>
              <a:t>the causal links between preferred programmes/ initiatives and student outcomes</a:t>
            </a:r>
          </a:p>
        </p:txBody>
      </p:sp>
      <p:sp>
        <p:nvSpPr>
          <p:cNvPr id="4" name="Slide Number Placeholder 3"/>
          <p:cNvSpPr>
            <a:spLocks noGrp="1"/>
          </p:cNvSpPr>
          <p:nvPr>
            <p:ph type="sldNum" sz="quarter" idx="10"/>
          </p:nvPr>
        </p:nvSpPr>
        <p:spPr/>
        <p:txBody>
          <a:bodyPr/>
          <a:lstStyle/>
          <a:p>
            <a:fld id="{A3EB01CE-6496-422F-99B2-4D44D6FDD3CC}" type="slidenum">
              <a:rPr lang="en-US" smtClean="0"/>
              <a:pPr/>
              <a:t>23</a:t>
            </a:fld>
            <a:endParaRPr lang="en-US"/>
          </a:p>
        </p:txBody>
      </p:sp>
      <p:sp>
        <p:nvSpPr>
          <p:cNvPr id="5" name="Date Placeholder 4"/>
          <p:cNvSpPr>
            <a:spLocks noGrp="1"/>
          </p:cNvSpPr>
          <p:nvPr>
            <p:ph type="dt" idx="11"/>
          </p:nvPr>
        </p:nvSpPr>
        <p:spPr/>
        <p:txBody>
          <a:bodyPr/>
          <a:lstStyle/>
          <a:p>
            <a:endParaRPr lang="en-NZ"/>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pPr eaLnBrk="1" hangingPunct="1"/>
            <a:r>
              <a:rPr lang="en-US" dirty="0" smtClean="0">
                <a:latin typeface="Arial" charset="0"/>
              </a:rPr>
              <a:t>Replace picture with one of teachers interacting</a:t>
            </a:r>
            <a:r>
              <a:rPr lang="en-US" baseline="0" dirty="0" smtClean="0">
                <a:latin typeface="Arial" charset="0"/>
              </a:rPr>
              <a:t> with students and materials  </a:t>
            </a:r>
            <a:endParaRPr lang="en-NZ" dirty="0" smtClean="0">
              <a:latin typeface="Arial" charset="0"/>
            </a:endParaRPr>
          </a:p>
        </p:txBody>
      </p:sp>
      <p:sp>
        <p:nvSpPr>
          <p:cNvPr id="75780" name="Slide Number Placeholder 3"/>
          <p:cNvSpPr>
            <a:spLocks noGrp="1"/>
          </p:cNvSpPr>
          <p:nvPr>
            <p:ph type="sldNum" sz="quarter" idx="5"/>
          </p:nvPr>
        </p:nvSpPr>
        <p:spPr>
          <a:noFill/>
        </p:spPr>
        <p:txBody>
          <a:bodyPr/>
          <a:lstStyle/>
          <a:p>
            <a:fld id="{F7BDF951-ECA6-40EE-A333-663A7FE251EF}" type="slidenum">
              <a:rPr lang="en-US" smtClean="0">
                <a:latin typeface="Arial" charset="0"/>
              </a:rPr>
              <a:pPr/>
              <a:t>24</a:t>
            </a:fld>
            <a:endParaRPr lang="en-US" smtClean="0">
              <a:latin typeface="Arial" charset="0"/>
            </a:endParaRPr>
          </a:p>
        </p:txBody>
      </p:sp>
      <p:sp>
        <p:nvSpPr>
          <p:cNvPr id="5" name="Date Placeholder 4"/>
          <p:cNvSpPr>
            <a:spLocks noGrp="1"/>
          </p:cNvSpPr>
          <p:nvPr>
            <p:ph type="dt" idx="10"/>
          </p:nvPr>
        </p:nvSpPr>
        <p:spPr/>
        <p:txBody>
          <a:bodyPr/>
          <a:lstStyle/>
          <a:p>
            <a:endParaRPr lang="en-NZ"/>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pPr eaLnBrk="1" hangingPunct="1"/>
            <a:endParaRPr lang="en-US" smtClean="0">
              <a:latin typeface="Arial" charset="0"/>
            </a:endParaRPr>
          </a:p>
        </p:txBody>
      </p:sp>
      <p:sp>
        <p:nvSpPr>
          <p:cNvPr id="80900" name="Slide Number Placeholder 3"/>
          <p:cNvSpPr>
            <a:spLocks noGrp="1"/>
          </p:cNvSpPr>
          <p:nvPr>
            <p:ph type="sldNum" sz="quarter" idx="5"/>
          </p:nvPr>
        </p:nvSpPr>
        <p:spPr>
          <a:noFill/>
        </p:spPr>
        <p:txBody>
          <a:bodyPr/>
          <a:lstStyle/>
          <a:p>
            <a:fld id="{8812866D-6711-4D47-BA9C-44509BFD3854}" type="slidenum">
              <a:rPr lang="en-US" smtClean="0">
                <a:latin typeface="Arial" charset="0"/>
              </a:rPr>
              <a:pPr/>
              <a:t>25</a:t>
            </a:fld>
            <a:endParaRPr lang="en-US" smtClean="0">
              <a:latin typeface="Arial" charset="0"/>
            </a:endParaRPr>
          </a:p>
        </p:txBody>
      </p:sp>
      <p:sp>
        <p:nvSpPr>
          <p:cNvPr id="5" name="Date Placeholder 4"/>
          <p:cNvSpPr>
            <a:spLocks noGrp="1"/>
          </p:cNvSpPr>
          <p:nvPr>
            <p:ph type="dt" idx="10"/>
          </p:nvPr>
        </p:nvSpPr>
        <p:spPr/>
        <p:txBody>
          <a:bodyPr/>
          <a:lstStyle/>
          <a:p>
            <a:endParaRPr lang="en-NZ"/>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pPr eaLnBrk="1" hangingPunct="1"/>
            <a:endParaRPr lang="en-US" smtClean="0">
              <a:latin typeface="Arial" charset="0"/>
            </a:endParaRPr>
          </a:p>
        </p:txBody>
      </p:sp>
      <p:sp>
        <p:nvSpPr>
          <p:cNvPr id="81924" name="Slide Number Placeholder 3"/>
          <p:cNvSpPr>
            <a:spLocks noGrp="1"/>
          </p:cNvSpPr>
          <p:nvPr>
            <p:ph type="sldNum" sz="quarter" idx="5"/>
          </p:nvPr>
        </p:nvSpPr>
        <p:spPr>
          <a:noFill/>
        </p:spPr>
        <p:txBody>
          <a:bodyPr/>
          <a:lstStyle/>
          <a:p>
            <a:fld id="{365EEB31-F84A-4F90-ADEC-089F018BB86E}" type="slidenum">
              <a:rPr lang="en-US" smtClean="0">
                <a:latin typeface="Arial" charset="0"/>
              </a:rPr>
              <a:pPr/>
              <a:t>26</a:t>
            </a:fld>
            <a:endParaRPr lang="en-US" smtClean="0">
              <a:latin typeface="Arial" charset="0"/>
            </a:endParaRPr>
          </a:p>
        </p:txBody>
      </p:sp>
      <p:sp>
        <p:nvSpPr>
          <p:cNvPr id="5" name="Date Placeholder 4"/>
          <p:cNvSpPr>
            <a:spLocks noGrp="1"/>
          </p:cNvSpPr>
          <p:nvPr>
            <p:ph type="dt" idx="10"/>
          </p:nvPr>
        </p:nvSpPr>
        <p:spPr/>
        <p:txBody>
          <a:bodyPr/>
          <a:lstStyle/>
          <a:p>
            <a:endParaRPr lang="en-NZ"/>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pPr eaLnBrk="1" hangingPunct="1"/>
            <a:endParaRPr lang="en-US" smtClean="0">
              <a:latin typeface="Arial" charset="0"/>
            </a:endParaRPr>
          </a:p>
        </p:txBody>
      </p:sp>
      <p:sp>
        <p:nvSpPr>
          <p:cNvPr id="83972" name="Slide Number Placeholder 3"/>
          <p:cNvSpPr>
            <a:spLocks noGrp="1"/>
          </p:cNvSpPr>
          <p:nvPr>
            <p:ph type="sldNum" sz="quarter" idx="5"/>
          </p:nvPr>
        </p:nvSpPr>
        <p:spPr>
          <a:noFill/>
        </p:spPr>
        <p:txBody>
          <a:bodyPr/>
          <a:lstStyle/>
          <a:p>
            <a:fld id="{A7D88E03-1478-423B-9D9E-FBEB77C8C04D}" type="slidenum">
              <a:rPr lang="en-US" smtClean="0">
                <a:latin typeface="Arial" charset="0"/>
              </a:rPr>
              <a:pPr/>
              <a:t>27</a:t>
            </a:fld>
            <a:endParaRPr lang="en-US" smtClean="0">
              <a:latin typeface="Arial" charset="0"/>
            </a:endParaRPr>
          </a:p>
        </p:txBody>
      </p:sp>
      <p:sp>
        <p:nvSpPr>
          <p:cNvPr id="5" name="Date Placeholder 4"/>
          <p:cNvSpPr>
            <a:spLocks noGrp="1"/>
          </p:cNvSpPr>
          <p:nvPr>
            <p:ph type="dt" idx="10"/>
          </p:nvPr>
        </p:nvSpPr>
        <p:spPr/>
        <p:txBody>
          <a:bodyPr/>
          <a:lstStyle/>
          <a:p>
            <a:endParaRPr lang="en-NZ"/>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pPr eaLnBrk="1" hangingPunct="1"/>
            <a:endParaRPr lang="en-US" smtClean="0">
              <a:latin typeface="Arial" charset="0"/>
            </a:endParaRPr>
          </a:p>
        </p:txBody>
      </p:sp>
      <p:sp>
        <p:nvSpPr>
          <p:cNvPr id="84996" name="Slide Number Placeholder 3"/>
          <p:cNvSpPr>
            <a:spLocks noGrp="1"/>
          </p:cNvSpPr>
          <p:nvPr>
            <p:ph type="sldNum" sz="quarter" idx="5"/>
          </p:nvPr>
        </p:nvSpPr>
        <p:spPr>
          <a:noFill/>
        </p:spPr>
        <p:txBody>
          <a:bodyPr/>
          <a:lstStyle/>
          <a:p>
            <a:fld id="{E1029A50-BFBE-49A1-813B-B1551BB754A5}" type="slidenum">
              <a:rPr lang="en-US" smtClean="0">
                <a:latin typeface="Arial" charset="0"/>
              </a:rPr>
              <a:pPr/>
              <a:t>28</a:t>
            </a:fld>
            <a:endParaRPr lang="en-US" smtClean="0">
              <a:latin typeface="Arial" charset="0"/>
            </a:endParaRPr>
          </a:p>
        </p:txBody>
      </p:sp>
      <p:sp>
        <p:nvSpPr>
          <p:cNvPr id="5" name="Date Placeholder 4"/>
          <p:cNvSpPr>
            <a:spLocks noGrp="1"/>
          </p:cNvSpPr>
          <p:nvPr>
            <p:ph type="dt" idx="10"/>
          </p:nvPr>
        </p:nvSpPr>
        <p:spPr/>
        <p:txBody>
          <a:bodyPr/>
          <a:lstStyle/>
          <a:p>
            <a:endParaRPr lang="en-NZ"/>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pPr eaLnBrk="1" hangingPunct="1"/>
            <a:endParaRPr lang="en-US" smtClean="0">
              <a:latin typeface="Arial" charset="0"/>
            </a:endParaRPr>
          </a:p>
        </p:txBody>
      </p:sp>
      <p:sp>
        <p:nvSpPr>
          <p:cNvPr id="86020" name="Slide Number Placeholder 3"/>
          <p:cNvSpPr>
            <a:spLocks noGrp="1"/>
          </p:cNvSpPr>
          <p:nvPr>
            <p:ph type="sldNum" sz="quarter" idx="5"/>
          </p:nvPr>
        </p:nvSpPr>
        <p:spPr>
          <a:noFill/>
        </p:spPr>
        <p:txBody>
          <a:bodyPr/>
          <a:lstStyle/>
          <a:p>
            <a:fld id="{74A8D7D7-0875-40B9-96E1-D39527B260BE}" type="slidenum">
              <a:rPr lang="en-US" smtClean="0">
                <a:latin typeface="Arial" charset="0"/>
              </a:rPr>
              <a:pPr/>
              <a:t>29</a:t>
            </a:fld>
            <a:endParaRPr lang="en-US" smtClean="0">
              <a:latin typeface="Arial" charset="0"/>
            </a:endParaRPr>
          </a:p>
        </p:txBody>
      </p:sp>
      <p:sp>
        <p:nvSpPr>
          <p:cNvPr id="5" name="Date Placeholder 4"/>
          <p:cNvSpPr>
            <a:spLocks noGrp="1"/>
          </p:cNvSpPr>
          <p:nvPr>
            <p:ph type="dt" idx="10"/>
          </p:nvPr>
        </p:nvSpPr>
        <p:spPr/>
        <p:txBody>
          <a:bodyPr/>
          <a:lstStyle/>
          <a:p>
            <a:endParaRPr lang="en-NZ"/>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pPr eaLnBrk="1" hangingPunct="1"/>
            <a:endParaRPr lang="en-US" smtClean="0">
              <a:latin typeface="Arial" charset="0"/>
            </a:endParaRPr>
          </a:p>
        </p:txBody>
      </p:sp>
      <p:sp>
        <p:nvSpPr>
          <p:cNvPr id="86020" name="Slide Number Placeholder 3"/>
          <p:cNvSpPr>
            <a:spLocks noGrp="1"/>
          </p:cNvSpPr>
          <p:nvPr>
            <p:ph type="sldNum" sz="quarter" idx="5"/>
          </p:nvPr>
        </p:nvSpPr>
        <p:spPr>
          <a:noFill/>
        </p:spPr>
        <p:txBody>
          <a:bodyPr/>
          <a:lstStyle/>
          <a:p>
            <a:fld id="{74A8D7D7-0875-40B9-96E1-D39527B260BE}" type="slidenum">
              <a:rPr lang="en-US" smtClean="0">
                <a:latin typeface="Arial" charset="0"/>
              </a:rPr>
              <a:pPr/>
              <a:t>30</a:t>
            </a:fld>
            <a:endParaRPr lang="en-US" smtClean="0">
              <a:latin typeface="Arial" charset="0"/>
            </a:endParaRPr>
          </a:p>
        </p:txBody>
      </p:sp>
      <p:sp>
        <p:nvSpPr>
          <p:cNvPr id="5" name="Date Placeholder 4"/>
          <p:cNvSpPr>
            <a:spLocks noGrp="1"/>
          </p:cNvSpPr>
          <p:nvPr>
            <p:ph type="dt" idx="10"/>
          </p:nvPr>
        </p:nvSpPr>
        <p:spPr/>
        <p:txBody>
          <a:bodyPr/>
          <a:lstStyle/>
          <a:p>
            <a:endParaRPr lang="en-NZ"/>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Date Placeholder 3"/>
          <p:cNvSpPr>
            <a:spLocks noGrp="1"/>
          </p:cNvSpPr>
          <p:nvPr>
            <p:ph type="dt" idx="10"/>
          </p:nvPr>
        </p:nvSpPr>
        <p:spPr/>
        <p:txBody>
          <a:bodyPr/>
          <a:lstStyle/>
          <a:p>
            <a:endParaRPr lang="en-NZ"/>
          </a:p>
        </p:txBody>
      </p:sp>
      <p:sp>
        <p:nvSpPr>
          <p:cNvPr id="5" name="Slide Number Placeholder 4"/>
          <p:cNvSpPr>
            <a:spLocks noGrp="1"/>
          </p:cNvSpPr>
          <p:nvPr>
            <p:ph type="sldNum" sz="quarter" idx="11"/>
          </p:nvPr>
        </p:nvSpPr>
        <p:spPr/>
        <p:txBody>
          <a:bodyPr/>
          <a:lstStyle/>
          <a:p>
            <a:fld id="{091F75FE-0A68-4984-B376-577D7A43FBE4}" type="slidenum">
              <a:rPr lang="en-NZ" smtClean="0"/>
              <a:pPr/>
              <a:t>31</a:t>
            </a:fld>
            <a:endParaRPr lang="en-NZ"/>
          </a:p>
        </p:txBody>
      </p:sp>
    </p:spTree>
    <p:extLst>
      <p:ext uri="{BB962C8B-B14F-4D97-AF65-F5344CB8AC3E}">
        <p14:creationId xmlns:p14="http://schemas.microsoft.com/office/powerpoint/2010/main" val="11475809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pPr eaLnBrk="1" hangingPunct="1"/>
            <a:endParaRPr lang="en-NZ" smtClean="0">
              <a:latin typeface="Arial" charset="0"/>
            </a:endParaRPr>
          </a:p>
        </p:txBody>
      </p:sp>
      <p:sp>
        <p:nvSpPr>
          <p:cNvPr id="59396" name="Slide Number Placeholder 3"/>
          <p:cNvSpPr>
            <a:spLocks noGrp="1"/>
          </p:cNvSpPr>
          <p:nvPr>
            <p:ph type="sldNum" sz="quarter" idx="5"/>
          </p:nvPr>
        </p:nvSpPr>
        <p:spPr>
          <a:noFill/>
        </p:spPr>
        <p:txBody>
          <a:bodyPr/>
          <a:lstStyle/>
          <a:p>
            <a:fld id="{03E8D703-3851-4A54-982B-37A1D42447FE}" type="slidenum">
              <a:rPr lang="en-US" smtClean="0">
                <a:latin typeface="Arial" charset="0"/>
              </a:rPr>
              <a:pPr/>
              <a:t>38</a:t>
            </a:fld>
            <a:endParaRPr lang="en-US" smtClean="0">
              <a:latin typeface="Arial" charset="0"/>
            </a:endParaRPr>
          </a:p>
        </p:txBody>
      </p:sp>
      <p:sp>
        <p:nvSpPr>
          <p:cNvPr id="5" name="Date Placeholder 4"/>
          <p:cNvSpPr>
            <a:spLocks noGrp="1"/>
          </p:cNvSpPr>
          <p:nvPr>
            <p:ph type="dt" idx="10"/>
          </p:nvPr>
        </p:nvSpPr>
        <p:spPr/>
        <p:txBody>
          <a:bodyPr/>
          <a:lstStyle/>
          <a:p>
            <a:endParaRPr lang="en-N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pPr eaLnBrk="1" hangingPunct="1"/>
            <a:endParaRPr lang="en-NZ" dirty="0" smtClean="0">
              <a:latin typeface="Arial" charset="0"/>
            </a:endParaRPr>
          </a:p>
        </p:txBody>
      </p:sp>
      <p:sp>
        <p:nvSpPr>
          <p:cNvPr id="56324" name="Slide Number Placeholder 3"/>
          <p:cNvSpPr>
            <a:spLocks noGrp="1"/>
          </p:cNvSpPr>
          <p:nvPr>
            <p:ph type="sldNum" sz="quarter" idx="5"/>
          </p:nvPr>
        </p:nvSpPr>
        <p:spPr>
          <a:noFill/>
        </p:spPr>
        <p:txBody>
          <a:bodyPr/>
          <a:lstStyle/>
          <a:p>
            <a:fld id="{82668FA1-DBC6-42AB-A66F-4D3F8833130B}" type="slidenum">
              <a:rPr lang="en-US" smtClean="0">
                <a:latin typeface="Arial" charset="0"/>
              </a:rPr>
              <a:pPr/>
              <a:t>4</a:t>
            </a:fld>
            <a:endParaRPr lang="en-US" smtClean="0">
              <a:latin typeface="Arial" charset="0"/>
            </a:endParaRPr>
          </a:p>
        </p:txBody>
      </p:sp>
      <p:sp>
        <p:nvSpPr>
          <p:cNvPr id="5" name="Date Placeholder 4"/>
          <p:cNvSpPr>
            <a:spLocks noGrp="1"/>
          </p:cNvSpPr>
          <p:nvPr>
            <p:ph type="dt" idx="10"/>
          </p:nvPr>
        </p:nvSpPr>
        <p:spPr/>
        <p:txBody>
          <a:bodyPr/>
          <a:lstStyle/>
          <a:p>
            <a:endParaRPr lang="en-NZ"/>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AU" dirty="0"/>
              <a:t>Ask Claire S how to put the 5 dimensions in the inner circle. Some principals saw this diagram as a job description. </a:t>
            </a:r>
          </a:p>
          <a:p>
            <a:endParaRPr lang="en-AU"/>
          </a:p>
          <a:p>
            <a:r>
              <a:rPr lang="en-AU"/>
              <a:t>To </a:t>
            </a:r>
            <a:r>
              <a:rPr lang="en-AU" dirty="0"/>
              <a:t>put it in its simplest terms, effective instructional leadership requires leaders to be knowledgeable about how to align administrative procedures and processes to important learning outcomes, to be highly skilled in using their knowledge to solve the myriad of problems that arise in the course of improving learning and teaching in their own contexts, and to use their knowledge, their problem solving ability and their interpersonal skills in ways that build relational trust in their school community. </a:t>
            </a:r>
            <a:endParaRPr lang="en-US" dirty="0"/>
          </a:p>
          <a:p>
            <a:r>
              <a:rPr lang="en-AU" dirty="0"/>
              <a:t>The above summary of the three leadership capabilities has been deliberately expressed in ways that capture their interrelationships. While each capability was discussed separately, and the evidence on which it rested did not test their additive or interactive effects, the theory that informed each made clear the overlaps and interdependencies between them. For example, the capacity to solve problems is deeply enmeshed in the depth and organisation of leaders’ relevant knowledge. Expert problem-solvers use their knowledge of underlying principles and theory to connect the surface features of a problem to underlying patterns and principles. It is these patterns and principles, rather than the details of the problem’s description that provide the clues to its solution.  </a:t>
            </a:r>
          </a:p>
          <a:p>
            <a:pPr defTabSz="879470">
              <a:defRPr/>
            </a:pPr>
            <a:r>
              <a:rPr lang="en-AU" dirty="0"/>
              <a:t>There are further interdependencies between problem solving and building relational trust because school leaders typically solve problems through social rather than individual processes. Many of the skills associated with expert problem-solving, such as actively seeking others’ interpretations and openly disclosing own views (Table 4) are precisely the skills that </a:t>
            </a:r>
            <a:r>
              <a:rPr lang="en-AU" dirty="0" err="1"/>
              <a:t>Bryk</a:t>
            </a:r>
            <a:r>
              <a:rPr lang="en-AU" dirty="0"/>
              <a:t> and Schneider associate with interpersonal respect (Figure 2). Educational leaders build relational trust, in part, through respectful and inclusive problem-solving processes.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B21227E-5897-4882-B3A2-504D430F218F}" type="slidenum">
              <a:rPr lang="en-US" smtClean="0"/>
              <a:pPr/>
              <a:t>39</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Thinking Schools</a:t>
            </a:r>
            <a:r>
              <a:rPr lang="en-US" baseline="0" dirty="0" smtClean="0"/>
              <a:t> – Learning Nation – cant have a Thinking school without teachers trusting they can communicate difficulties, give their boss respectful negative feedback and your boss knowing how to inquire into rather than rebut or ignore your views. Feedback that moves both up and </a:t>
            </a:r>
            <a:r>
              <a:rPr lang="en-US" b="0" baseline="0" dirty="0" smtClean="0"/>
              <a:t>down t</a:t>
            </a:r>
            <a:r>
              <a:rPr lang="en-US" baseline="0" dirty="0" smtClean="0"/>
              <a:t>he hierarchy where respect and truth seeking are guiding values are essential. </a:t>
            </a:r>
            <a:endParaRPr lang="en-NZ" dirty="0"/>
          </a:p>
        </p:txBody>
      </p:sp>
      <p:sp>
        <p:nvSpPr>
          <p:cNvPr id="4" name="Date Placeholder 3"/>
          <p:cNvSpPr>
            <a:spLocks noGrp="1"/>
          </p:cNvSpPr>
          <p:nvPr>
            <p:ph type="dt" idx="10"/>
          </p:nvPr>
        </p:nvSpPr>
        <p:spPr/>
        <p:txBody>
          <a:bodyPr/>
          <a:lstStyle/>
          <a:p>
            <a:endParaRPr lang="en-NZ"/>
          </a:p>
        </p:txBody>
      </p:sp>
      <p:sp>
        <p:nvSpPr>
          <p:cNvPr id="5" name="Slide Number Placeholder 4"/>
          <p:cNvSpPr>
            <a:spLocks noGrp="1"/>
          </p:cNvSpPr>
          <p:nvPr>
            <p:ph type="sldNum" sz="quarter" idx="11"/>
          </p:nvPr>
        </p:nvSpPr>
        <p:spPr/>
        <p:txBody>
          <a:bodyPr/>
          <a:lstStyle/>
          <a:p>
            <a:fld id="{091F75FE-0A68-4984-B376-577D7A43FBE4}" type="slidenum">
              <a:rPr lang="en-NZ" smtClean="0"/>
              <a:pPr/>
              <a:t>40</a:t>
            </a:fld>
            <a:endParaRPr lang="en-NZ"/>
          </a:p>
        </p:txBody>
      </p:sp>
    </p:spTree>
    <p:extLst>
      <p:ext uri="{BB962C8B-B14F-4D97-AF65-F5344CB8AC3E}">
        <p14:creationId xmlns:p14="http://schemas.microsoft.com/office/powerpoint/2010/main" val="26250924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ea typeface="ＭＳ Ｐゴシック" pitchFamily="34" charset="-128"/>
              </a:rPr>
              <a:t>In the remainder of this module I outline the components of an open to learning conversation. The components are not steps that are inevitably followed in a strict sequence – conversations vary enormously and can not be scripted in advance. If you understand and practise these components, however, you are much more likely to craft conversations that are open to learning rather than controlling and closed to learning.  </a:t>
            </a:r>
          </a:p>
        </p:txBody>
      </p:sp>
      <p:sp>
        <p:nvSpPr>
          <p:cNvPr id="5124" name="Slide Number Placeholder 3"/>
          <p:cNvSpPr>
            <a:spLocks noGrp="1"/>
          </p:cNvSpPr>
          <p:nvPr>
            <p:ph type="sldNum" sz="quarter" idx="5"/>
          </p:nvPr>
        </p:nvSpPr>
        <p:spPr bwMode="auto">
          <a:ln>
            <a:miter lim="800000"/>
            <a:headEnd/>
            <a:tailEnd/>
          </a:ln>
        </p:spPr>
        <p:txBody>
          <a:bodyPr/>
          <a:lstStyle>
            <a:lvl1pPr eaLnBrk="0" hangingPunct="0">
              <a:defRPr sz="2500">
                <a:solidFill>
                  <a:schemeClr val="tx1"/>
                </a:solidFill>
                <a:latin typeface="Arial" pitchFamily="34" charset="0"/>
                <a:ea typeface="ＭＳ Ｐゴシック" pitchFamily="34" charset="-128"/>
              </a:defRPr>
            </a:lvl1pPr>
            <a:lvl2pPr marL="773826" indent="-297624" eaLnBrk="0" hangingPunct="0">
              <a:defRPr sz="2500">
                <a:solidFill>
                  <a:schemeClr val="tx1"/>
                </a:solidFill>
                <a:latin typeface="Arial" pitchFamily="34" charset="0"/>
                <a:ea typeface="ＭＳ Ｐゴシック" pitchFamily="34" charset="-128"/>
              </a:defRPr>
            </a:lvl2pPr>
            <a:lvl3pPr marL="1190502" indent="-238100" eaLnBrk="0" hangingPunct="0">
              <a:defRPr sz="2500">
                <a:solidFill>
                  <a:schemeClr val="tx1"/>
                </a:solidFill>
                <a:latin typeface="Arial" pitchFamily="34" charset="0"/>
                <a:ea typeface="ＭＳ Ｐゴシック" pitchFamily="34" charset="-128"/>
              </a:defRPr>
            </a:lvl3pPr>
            <a:lvl4pPr marL="1666702" indent="-238100" eaLnBrk="0" hangingPunct="0">
              <a:defRPr sz="2500">
                <a:solidFill>
                  <a:schemeClr val="tx1"/>
                </a:solidFill>
                <a:latin typeface="Arial" pitchFamily="34" charset="0"/>
                <a:ea typeface="ＭＳ Ｐゴシック" pitchFamily="34" charset="-128"/>
              </a:defRPr>
            </a:lvl4pPr>
            <a:lvl5pPr marL="2142902" indent="-238100" eaLnBrk="0" hangingPunct="0">
              <a:defRPr sz="2500">
                <a:solidFill>
                  <a:schemeClr val="tx1"/>
                </a:solidFill>
                <a:latin typeface="Arial" pitchFamily="34" charset="0"/>
                <a:ea typeface="ＭＳ Ｐゴシック" pitchFamily="34" charset="-128"/>
              </a:defRPr>
            </a:lvl5pPr>
            <a:lvl6pPr marL="2619104" indent="-238100"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095303" indent="-238100"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571504" indent="-238100"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047705" indent="-238100"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pPr eaLnBrk="1" hangingPunct="1"/>
            <a:fld id="{E8B3F813-88C8-4E30-BB00-D2F5EF077FF7}" type="slidenum">
              <a:rPr lang="en-US" sz="1300">
                <a:solidFill>
                  <a:srgbClr val="000000"/>
                </a:solidFill>
                <a:latin typeface="Calibri" pitchFamily="34" charset="0"/>
              </a:rPr>
              <a:pPr eaLnBrk="1" hangingPunct="1"/>
              <a:t>41</a:t>
            </a:fld>
            <a:endParaRPr lang="en-US" sz="1300">
              <a:solidFill>
                <a:srgbClr val="000000"/>
              </a:solidFill>
              <a:latin typeface="Calibri" pitchFamily="34" charset="0"/>
            </a:endParaRPr>
          </a:p>
        </p:txBody>
      </p:sp>
      <p:sp>
        <p:nvSpPr>
          <p:cNvPr id="2" name="Date Placeholder 1"/>
          <p:cNvSpPr>
            <a:spLocks noGrp="1"/>
          </p:cNvSpPr>
          <p:nvPr>
            <p:ph type="dt" sz="quarter" idx="1"/>
          </p:nvPr>
        </p:nvSpPr>
        <p:spPr/>
        <p:txBody>
          <a:bodyPr/>
          <a:lstStyle/>
          <a:p>
            <a:pPr>
              <a:defRPr/>
            </a:pPr>
            <a:endParaRPr lang="en-US">
              <a:solidFill>
                <a:prstClr val="black"/>
              </a:solidFill>
              <a:ea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21227E-5897-4882-B3A2-504D430F218F}" type="slidenum">
              <a:rPr lang="en-US" smtClean="0"/>
              <a:pPr/>
              <a:t>42</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21227E-5897-4882-B3A2-504D430F218F}" type="slidenum">
              <a:rPr lang="en-US" smtClean="0"/>
              <a:pPr/>
              <a:t>44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pPr eaLnBrk="1" hangingPunct="1"/>
            <a:endParaRPr lang="en-US" smtClean="0">
              <a:latin typeface="Arial" charset="0"/>
            </a:endParaRPr>
          </a:p>
        </p:txBody>
      </p:sp>
      <p:sp>
        <p:nvSpPr>
          <p:cNvPr id="92164" name="Slide Number Placeholder 3"/>
          <p:cNvSpPr>
            <a:spLocks noGrp="1"/>
          </p:cNvSpPr>
          <p:nvPr>
            <p:ph type="sldNum" sz="quarter" idx="5"/>
          </p:nvPr>
        </p:nvSpPr>
        <p:spPr>
          <a:noFill/>
        </p:spPr>
        <p:txBody>
          <a:bodyPr/>
          <a:lstStyle/>
          <a:p>
            <a:fld id="{A7CC2884-0546-4A7A-8093-10CD50F4CDFB}" type="slidenum">
              <a:rPr lang="en-US" smtClean="0">
                <a:latin typeface="Arial" charset="0"/>
              </a:rPr>
              <a:pPr/>
              <a:t>45</a:t>
            </a:fld>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pPr eaLnBrk="1" hangingPunct="1"/>
            <a:endParaRPr lang="en-NZ" smtClean="0">
              <a:latin typeface="Arial" charset="0"/>
            </a:endParaRPr>
          </a:p>
        </p:txBody>
      </p:sp>
      <p:sp>
        <p:nvSpPr>
          <p:cNvPr id="55300" name="Slide Number Placeholder 3"/>
          <p:cNvSpPr>
            <a:spLocks noGrp="1"/>
          </p:cNvSpPr>
          <p:nvPr>
            <p:ph type="sldNum" sz="quarter" idx="5"/>
          </p:nvPr>
        </p:nvSpPr>
        <p:spPr>
          <a:noFill/>
        </p:spPr>
        <p:txBody>
          <a:bodyPr/>
          <a:lstStyle/>
          <a:p>
            <a:fld id="{6C211F5B-C06D-4828-BEBE-4B0DCB2B6BFC}" type="slidenum">
              <a:rPr lang="en-US" smtClean="0">
                <a:latin typeface="Arial" charset="0"/>
              </a:rPr>
              <a:pPr/>
              <a:t>5</a:t>
            </a:fld>
            <a:endParaRPr lang="en-US" smtClean="0">
              <a:latin typeface="Arial" charset="0"/>
            </a:endParaRPr>
          </a:p>
        </p:txBody>
      </p:sp>
      <p:sp>
        <p:nvSpPr>
          <p:cNvPr id="5" name="Date Placeholder 4"/>
          <p:cNvSpPr>
            <a:spLocks noGrp="1"/>
          </p:cNvSpPr>
          <p:nvPr>
            <p:ph type="dt" idx="10"/>
          </p:nvPr>
        </p:nvSpPr>
        <p:spPr/>
        <p:txBody>
          <a:bodyPr/>
          <a:lstStyle/>
          <a:p>
            <a:endParaRPr lang="en-N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pPr eaLnBrk="1" hangingPunct="1"/>
            <a:endParaRPr lang="en-NZ" smtClean="0">
              <a:latin typeface="Arial" charset="0"/>
            </a:endParaRPr>
          </a:p>
        </p:txBody>
      </p:sp>
      <p:sp>
        <p:nvSpPr>
          <p:cNvPr id="59396" name="Slide Number Placeholder 3"/>
          <p:cNvSpPr>
            <a:spLocks noGrp="1"/>
          </p:cNvSpPr>
          <p:nvPr>
            <p:ph type="sldNum" sz="quarter" idx="5"/>
          </p:nvPr>
        </p:nvSpPr>
        <p:spPr>
          <a:noFill/>
        </p:spPr>
        <p:txBody>
          <a:bodyPr/>
          <a:lstStyle/>
          <a:p>
            <a:fld id="{03E8D703-3851-4A54-982B-37A1D42447FE}" type="slidenum">
              <a:rPr lang="en-US" smtClean="0">
                <a:solidFill>
                  <a:prstClr val="black"/>
                </a:solidFill>
                <a:latin typeface="Arial" charset="0"/>
              </a:rPr>
              <a:pPr/>
              <a:t>6</a:t>
            </a:fld>
            <a:endParaRPr lang="en-US" smtClean="0">
              <a:solidFill>
                <a:prstClr val="black"/>
              </a:solidFill>
              <a:latin typeface="Arial" charset="0"/>
            </a:endParaRPr>
          </a:p>
        </p:txBody>
      </p:sp>
      <p:sp>
        <p:nvSpPr>
          <p:cNvPr id="5" name="Date Placeholder 4"/>
          <p:cNvSpPr>
            <a:spLocks noGrp="1"/>
          </p:cNvSpPr>
          <p:nvPr>
            <p:ph type="dt" idx="10"/>
          </p:nvPr>
        </p:nvSpPr>
        <p:spPr/>
        <p:txBody>
          <a:bodyPr/>
          <a:lstStyle/>
          <a:p>
            <a:endParaRPr lang="en-NZ">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4533572C-CF77-4B3B-9C33-45D9BE72A0FC}" type="slidenum">
              <a:rPr lang="en-US" smtClean="0">
                <a:latin typeface="Arial" charset="0"/>
              </a:rPr>
              <a:pPr/>
              <a:t>7</a:t>
            </a:fld>
            <a:endParaRPr lang="en-US" smtClean="0">
              <a:latin typeface="Arial" charset="0"/>
            </a:endParaRPr>
          </a:p>
        </p:txBody>
      </p:sp>
      <p:sp>
        <p:nvSpPr>
          <p:cNvPr id="58371" name="Rectangle 2"/>
          <p:cNvSpPr>
            <a:spLocks noGrp="1" noRot="1" noChangeAspect="1" noChangeArrowheads="1" noTextEdit="1"/>
          </p:cNvSpPr>
          <p:nvPr>
            <p:ph type="sldImg"/>
          </p:nvPr>
        </p:nvSpPr>
        <p:spPr>
          <a:xfrm>
            <a:off x="930275" y="736600"/>
            <a:ext cx="4938713" cy="3705225"/>
          </a:xfrm>
          <a:ln/>
        </p:spPr>
      </p:sp>
      <p:sp>
        <p:nvSpPr>
          <p:cNvPr id="58372" name="Rectangle 3"/>
          <p:cNvSpPr>
            <a:spLocks noGrp="1" noChangeArrowheads="1"/>
          </p:cNvSpPr>
          <p:nvPr>
            <p:ph type="body" idx="1"/>
          </p:nvPr>
        </p:nvSpPr>
        <p:spPr>
          <a:xfrm>
            <a:off x="680244" y="4690309"/>
            <a:ext cx="5437188" cy="4445857"/>
          </a:xfrm>
          <a:noFill/>
          <a:ln/>
        </p:spPr>
        <p:txBody>
          <a:bodyPr/>
          <a:lstStyle/>
          <a:p>
            <a:pPr defTabSz="911482" fontAlgn="base">
              <a:spcBef>
                <a:spcPct val="30000"/>
              </a:spcBef>
              <a:spcAft>
                <a:spcPct val="0"/>
              </a:spcAft>
              <a:defRPr/>
            </a:pPr>
            <a:r>
              <a:rPr lang="en-NZ" dirty="0" smtClean="0">
                <a:latin typeface="Arial" charset="0"/>
              </a:rPr>
              <a:t>Tell the story that makes the five dimensions hang together</a:t>
            </a:r>
          </a:p>
          <a:p>
            <a:pPr eaLnBrk="1" hangingPunct="1"/>
            <a:endParaRPr lang="en-US" dirty="0" smtClean="0">
              <a:latin typeface="Arial" charset="0"/>
            </a:endParaRPr>
          </a:p>
        </p:txBody>
      </p:sp>
      <p:sp>
        <p:nvSpPr>
          <p:cNvPr id="5" name="Date Placeholder 4"/>
          <p:cNvSpPr>
            <a:spLocks noGrp="1"/>
          </p:cNvSpPr>
          <p:nvPr>
            <p:ph type="dt" idx="10"/>
          </p:nvPr>
        </p:nvSpPr>
        <p:spPr/>
        <p:txBody>
          <a:bodyPr/>
          <a:lstStyle/>
          <a:p>
            <a:endParaRPr lang="en-N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65FEC9EC-6ACA-47D6-A06B-0238602943A1}" type="slidenum">
              <a:rPr lang="en-US" smtClean="0">
                <a:latin typeface="Arial" charset="0"/>
              </a:rPr>
              <a:pPr/>
              <a:t>8</a:t>
            </a:fld>
            <a:endParaRPr lang="en-US" smtClean="0">
              <a:latin typeface="Arial"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
        <p:nvSpPr>
          <p:cNvPr id="5" name="Date Placeholder 4"/>
          <p:cNvSpPr>
            <a:spLocks noGrp="1"/>
          </p:cNvSpPr>
          <p:nvPr>
            <p:ph type="dt" idx="10"/>
          </p:nvPr>
        </p:nvSpPr>
        <p:spPr/>
        <p:txBody>
          <a:bodyPr/>
          <a:lstStyle/>
          <a:p>
            <a:endParaRPr lang="en-N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eaLnBrk="1" hangingPunct="1"/>
            <a:endParaRPr lang="en-NZ" dirty="0" smtClean="0">
              <a:latin typeface="Arial" charset="0"/>
            </a:endParaRPr>
          </a:p>
        </p:txBody>
      </p:sp>
      <p:sp>
        <p:nvSpPr>
          <p:cNvPr id="62468" name="Slide Number Placeholder 3"/>
          <p:cNvSpPr>
            <a:spLocks noGrp="1"/>
          </p:cNvSpPr>
          <p:nvPr>
            <p:ph type="sldNum" sz="quarter" idx="5"/>
          </p:nvPr>
        </p:nvSpPr>
        <p:spPr>
          <a:noFill/>
        </p:spPr>
        <p:txBody>
          <a:bodyPr/>
          <a:lstStyle/>
          <a:p>
            <a:fld id="{F4D81D8C-FE13-40D5-AE74-6E07111CD72E}" type="slidenum">
              <a:rPr lang="en-US" smtClean="0">
                <a:latin typeface="Arial" charset="0"/>
              </a:rPr>
              <a:pPr/>
              <a:t>10</a:t>
            </a:fld>
            <a:endParaRPr lang="en-US" smtClean="0">
              <a:latin typeface="Arial" charset="0"/>
            </a:endParaRPr>
          </a:p>
        </p:txBody>
      </p:sp>
      <p:sp>
        <p:nvSpPr>
          <p:cNvPr id="5" name="Date Placeholder 4"/>
          <p:cNvSpPr>
            <a:spLocks noGrp="1"/>
          </p:cNvSpPr>
          <p:nvPr>
            <p:ph type="dt" idx="10"/>
          </p:nvPr>
        </p:nvSpPr>
        <p:spPr/>
        <p:txBody>
          <a:bodyPr/>
          <a:lstStyle/>
          <a:p>
            <a:endParaRPr lang="en-N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NZ" dirty="0" smtClean="0"/>
              <a:t>The key concept in the goal for school leaders is about the Principal playing the important role in </a:t>
            </a:r>
            <a:r>
              <a:rPr lang="en-NZ" b="1" i="1" dirty="0" smtClean="0"/>
              <a:t>providing the direction</a:t>
            </a:r>
            <a:r>
              <a:rPr lang="en-NZ" dirty="0" smtClean="0"/>
              <a:t> and </a:t>
            </a:r>
            <a:r>
              <a:rPr lang="en-NZ" b="1" i="1" dirty="0" smtClean="0"/>
              <a:t>creating the conditions</a:t>
            </a:r>
            <a:r>
              <a:rPr lang="en-NZ" dirty="0" smtClean="0"/>
              <a:t> for teachers and students to use ICT in a meaningful way. </a:t>
            </a:r>
          </a:p>
          <a:p>
            <a:endParaRPr lang="en-NZ" sz="1200" dirty="0" smtClean="0"/>
          </a:p>
          <a:p>
            <a:endParaRPr lang="en-NZ" sz="1200" dirty="0" smtClean="0"/>
          </a:p>
          <a:p>
            <a:r>
              <a:rPr lang="en-NZ" sz="1200" dirty="0" smtClean="0"/>
              <a:t>With strong school leadership in </a:t>
            </a:r>
            <a:r>
              <a:rPr lang="en-NZ" sz="1200" b="1" dirty="0" smtClean="0"/>
              <a:t>providing the direction</a:t>
            </a:r>
            <a:r>
              <a:rPr lang="en-NZ" sz="1200" dirty="0" smtClean="0"/>
              <a:t> for ICT use, there will be:</a:t>
            </a:r>
          </a:p>
          <a:p>
            <a:pPr marL="285750" indent="-285750">
              <a:buFont typeface="Arial" pitchFamily="34" charset="0"/>
              <a:buChar char="•"/>
            </a:pPr>
            <a:r>
              <a:rPr lang="en-NZ" sz="1200" dirty="0" smtClean="0"/>
              <a:t>Shared school ICT vision, goals and expectations </a:t>
            </a:r>
          </a:p>
          <a:p>
            <a:pPr marL="285750" indent="-285750">
              <a:buFont typeface="Arial" pitchFamily="34" charset="0"/>
              <a:buChar char="•"/>
            </a:pPr>
            <a:r>
              <a:rPr lang="en-NZ" sz="1200" dirty="0" smtClean="0"/>
              <a:t>Translation of school ICT vision and goals to strategic plans</a:t>
            </a:r>
          </a:p>
          <a:p>
            <a:endParaRPr lang="en-NZ" dirty="0"/>
          </a:p>
        </p:txBody>
      </p:sp>
      <p:sp>
        <p:nvSpPr>
          <p:cNvPr id="4" name="Date Placeholder 3"/>
          <p:cNvSpPr>
            <a:spLocks noGrp="1"/>
          </p:cNvSpPr>
          <p:nvPr>
            <p:ph type="dt" idx="10"/>
          </p:nvPr>
        </p:nvSpPr>
        <p:spPr/>
        <p:txBody>
          <a:bodyPr/>
          <a:lstStyle/>
          <a:p>
            <a:endParaRPr lang="en-NZ"/>
          </a:p>
        </p:txBody>
      </p:sp>
      <p:sp>
        <p:nvSpPr>
          <p:cNvPr id="5" name="Slide Number Placeholder 4"/>
          <p:cNvSpPr>
            <a:spLocks noGrp="1"/>
          </p:cNvSpPr>
          <p:nvPr>
            <p:ph type="sldNum" sz="quarter" idx="11"/>
          </p:nvPr>
        </p:nvSpPr>
        <p:spPr/>
        <p:txBody>
          <a:bodyPr/>
          <a:lstStyle/>
          <a:p>
            <a:fld id="{091F75FE-0A68-4984-B376-577D7A43FBE4}" type="slidenum">
              <a:rPr lang="en-NZ" smtClean="0"/>
              <a:pPr/>
              <a:t>11</a:t>
            </a:fld>
            <a:endParaRPr lang="en-NZ"/>
          </a:p>
        </p:txBody>
      </p:sp>
    </p:spTree>
    <p:extLst>
      <p:ext uri="{BB962C8B-B14F-4D97-AF65-F5344CB8AC3E}">
        <p14:creationId xmlns:p14="http://schemas.microsoft.com/office/powerpoint/2010/main" val="843383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602AC468-9D27-4787-ADDD-8C65D9FFBAD5}" type="datetimeFigureOut">
              <a:rPr lang="en-NZ" smtClean="0"/>
              <a:pPr/>
              <a:t>13/07/2012</a:t>
            </a:fld>
            <a:endParaRPr lang="en-NZ"/>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NZ"/>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0FC67C9-E91F-49FD-BFA8-8744635D591B}" type="slidenum">
              <a:rPr lang="en-NZ" smtClean="0"/>
              <a:pPr/>
              <a:t>‹#›</a:t>
            </a:fld>
            <a:endParaRPr lang="en-NZ"/>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602AC468-9D27-4787-ADDD-8C65D9FFBAD5}" type="datetimeFigureOut">
              <a:rPr lang="en-NZ" smtClean="0"/>
              <a:pPr/>
              <a:t>13/07/2012</a:t>
            </a:fld>
            <a:endParaRPr lang="en-NZ"/>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NZ"/>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0FC67C9-E91F-49FD-BFA8-8744635D591B}" type="slidenum">
              <a:rPr lang="en-NZ" smtClean="0"/>
              <a:pPr/>
              <a:t>‹#›</a:t>
            </a:fld>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602AC468-9D27-4787-ADDD-8C65D9FFBAD5}" type="datetimeFigureOut">
              <a:rPr lang="en-NZ" smtClean="0"/>
              <a:pPr/>
              <a:t>13/07/2012</a:t>
            </a:fld>
            <a:endParaRPr lang="en-NZ"/>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NZ"/>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0FC67C9-E91F-49FD-BFA8-8744635D591B}" type="slidenum">
              <a:rPr lang="en-NZ" smtClean="0"/>
              <a:pPr/>
              <a:t>‹#›</a:t>
            </a:fld>
            <a:endParaRPr lang="en-N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8F736DC-D27F-48D9-BB2A-C8597A0832B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602AC468-9D27-4787-ADDD-8C65D9FFBAD5}" type="datetimeFigureOut">
              <a:rPr lang="en-NZ" smtClean="0">
                <a:solidFill>
                  <a:prstClr val="black">
                    <a:tint val="75000"/>
                  </a:prstClr>
                </a:solidFill>
              </a:rPr>
              <a:pPr/>
              <a:t>13/07/2012</a:t>
            </a:fld>
            <a:endParaRPr lang="en-NZ">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NZ">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0FC67C9-E91F-49FD-BFA8-8744635D591B}" type="slidenum">
              <a:rPr lang="en-NZ" smtClean="0">
                <a:solidFill>
                  <a:prstClr val="black"/>
                </a:solidFill>
              </a:rPr>
              <a:pPr/>
              <a:t>‹#›</a:t>
            </a:fld>
            <a:endParaRPr lang="en-NZ">
              <a:solidFill>
                <a:prstClr val="black"/>
              </a:solidFill>
            </a:endParaRP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602AC468-9D27-4787-ADDD-8C65D9FFBAD5}" type="datetimeFigureOut">
              <a:rPr lang="en-NZ" smtClean="0">
                <a:solidFill>
                  <a:prstClr val="black">
                    <a:tint val="75000"/>
                  </a:prstClr>
                </a:solidFill>
              </a:rPr>
              <a:pPr/>
              <a:t>13/07/2012</a:t>
            </a:fld>
            <a:endParaRPr lang="en-NZ">
              <a:solidFill>
                <a:prstClr val="black">
                  <a:tint val="75000"/>
                </a:prstClr>
              </a:solidFill>
            </a:endParaRPr>
          </a:p>
        </p:txBody>
      </p:sp>
      <p:sp>
        <p:nvSpPr>
          <p:cNvPr id="7" name="AutoShape 8"/>
          <p:cNvSpPr>
            <a:spLocks noChangeArrowheads="1"/>
          </p:cNvSpPr>
          <p:nvPr userDrawn="1"/>
        </p:nvSpPr>
        <p:spPr bwMode="auto">
          <a:xfrm>
            <a:off x="0" y="0"/>
            <a:ext cx="9144000" cy="914400"/>
          </a:xfrm>
          <a:prstGeom prst="flowChartProcess">
            <a:avLst/>
          </a:prstGeom>
          <a:solidFill>
            <a:srgbClr val="1F497D"/>
          </a:solidFill>
          <a:ln w="9525">
            <a:solidFill>
              <a:schemeClr val="tx1"/>
            </a:solidFill>
            <a:miter lim="800000"/>
            <a:headEnd/>
            <a:tailEnd/>
          </a:ln>
          <a:effectLst>
            <a:outerShdw blurRad="50800" dist="50800" dir="5400000" algn="ctr" rotWithShape="0">
              <a:srgbClr val="000000">
                <a:alpha val="90000"/>
              </a:srgbClr>
            </a:outerShdw>
          </a:effectLst>
        </p:spPr>
        <p:txBody>
          <a:bodyPr anchor="ctr"/>
          <a:lstStyle/>
          <a:p>
            <a:pPr algn="ctr">
              <a:defRPr/>
            </a:pPr>
            <a:endParaRPr lang="en-US" sz="3200" b="1" dirty="0">
              <a:solidFill>
                <a:prstClr val="white"/>
              </a:solidFill>
            </a:endParaRPr>
          </a:p>
        </p:txBody>
      </p:sp>
      <p:sp>
        <p:nvSpPr>
          <p:cNvPr id="2" name="Title 1"/>
          <p:cNvSpPr>
            <a:spLocks noGrp="1"/>
          </p:cNvSpPr>
          <p:nvPr>
            <p:ph type="title"/>
          </p:nvPr>
        </p:nvSpPr>
        <p:spPr>
          <a:xfrm>
            <a:off x="395536" y="116632"/>
            <a:ext cx="8229600" cy="706090"/>
          </a:xfrm>
          <a:prstGeom prst="rect">
            <a:avLst/>
          </a:prstGeom>
        </p:spPr>
        <p:txBody>
          <a:bodyPr/>
          <a:lstStyle>
            <a:lvl1pPr>
              <a:defRPr sz="3200" b="1">
                <a:solidFill>
                  <a:schemeClr val="bg1"/>
                </a:solidFill>
                <a:latin typeface="+mn-lt"/>
              </a:defRPr>
            </a:lvl1pPr>
          </a:lstStyle>
          <a:p>
            <a:r>
              <a:rPr lang="en-US" dirty="0" smtClean="0"/>
              <a:t>Click to edit Master title style</a:t>
            </a:r>
            <a:endParaRPr lang="en-NZ"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5736" y="0"/>
            <a:ext cx="6768752" cy="980728"/>
          </a:xfrm>
          <a:prstGeom prst="rect">
            <a:avLst/>
          </a:prstGeom>
        </p:spPr>
        <p:txBody>
          <a:bodyPr anchor="ctr"/>
          <a:lstStyle>
            <a:lvl1pPr algn="l">
              <a:defRPr sz="2800" b="1" cap="all">
                <a:solidFill>
                  <a:srgbClr val="002060"/>
                </a:solidFill>
              </a:defRPr>
            </a:lvl1pPr>
          </a:lstStyle>
          <a:p>
            <a:r>
              <a:rPr lang="en-US" dirty="0" smtClean="0"/>
              <a:t>Click to edit Master title style</a:t>
            </a:r>
            <a:endParaRPr lang="en-NZ" dirty="0"/>
          </a:p>
        </p:txBody>
      </p:sp>
      <p:sp>
        <p:nvSpPr>
          <p:cNvPr id="3" name="Text Placeholder 2"/>
          <p:cNvSpPr>
            <a:spLocks noGrp="1"/>
          </p:cNvSpPr>
          <p:nvPr>
            <p:ph type="body" idx="1"/>
          </p:nvPr>
        </p:nvSpPr>
        <p:spPr>
          <a:xfrm>
            <a:off x="683568" y="1340768"/>
            <a:ext cx="2880320" cy="4770759"/>
          </a:xfrm>
        </p:spPr>
        <p:txBody>
          <a:bodyPr anchor="t">
            <a:normAutofit/>
          </a:bodyPr>
          <a:lstStyle>
            <a:lvl1pPr marL="0" indent="0">
              <a:buNone/>
              <a:defRPr sz="3200" b="1">
                <a:solidFill>
                  <a:srgbClr val="00206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602AC468-9D27-4787-ADDD-8C65D9FFBAD5}" type="datetimeFigureOut">
              <a:rPr lang="en-NZ" smtClean="0">
                <a:solidFill>
                  <a:prstClr val="black">
                    <a:tint val="75000"/>
                  </a:prstClr>
                </a:solidFill>
              </a:rPr>
              <a:pPr/>
              <a:t>13/07/2012</a:t>
            </a:fld>
            <a:endParaRPr lang="en-NZ">
              <a:solidFill>
                <a:prstClr val="black">
                  <a:tint val="75000"/>
                </a:prstClr>
              </a:solidFill>
            </a:endParaRPr>
          </a:p>
        </p:txBody>
      </p:sp>
      <p:sp>
        <p:nvSpPr>
          <p:cNvPr id="8" name="TextBox 7"/>
          <p:cNvSpPr txBox="1"/>
          <p:nvPr userDrawn="1"/>
        </p:nvSpPr>
        <p:spPr>
          <a:xfrm>
            <a:off x="0" y="980728"/>
            <a:ext cx="9144000" cy="138499"/>
          </a:xfrm>
          <a:prstGeom prst="rect">
            <a:avLst/>
          </a:prstGeom>
          <a:solidFill>
            <a:schemeClr val="accent1"/>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US" sz="300" dirty="0" smtClean="0">
              <a:solidFill>
                <a:prstClr val="white"/>
              </a:solidFill>
            </a:endParaRPr>
          </a:p>
        </p:txBody>
      </p:sp>
      <p:sp>
        <p:nvSpPr>
          <p:cNvPr id="9" name="TextBox 8"/>
          <p:cNvSpPr txBox="1"/>
          <p:nvPr userDrawn="1"/>
        </p:nvSpPr>
        <p:spPr>
          <a:xfrm>
            <a:off x="0" y="0"/>
            <a:ext cx="2016224" cy="97200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US" dirty="0" smtClean="0">
              <a:solidFill>
                <a:prstClr val="white"/>
              </a:solidFill>
            </a:endParaRPr>
          </a:p>
          <a:p>
            <a:endParaRPr lang="en-US" dirty="0" smtClean="0">
              <a:solidFill>
                <a:prstClr val="white"/>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602AC468-9D27-4787-ADDD-8C65D9FFBAD5}" type="datetimeFigureOut">
              <a:rPr lang="en-NZ" smtClean="0">
                <a:solidFill>
                  <a:prstClr val="black">
                    <a:tint val="75000"/>
                  </a:prstClr>
                </a:solidFill>
              </a:rPr>
              <a:pPr/>
              <a:t>13/07/2012</a:t>
            </a:fld>
            <a:endParaRPr lang="en-NZ">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NZ">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0FC67C9-E91F-49FD-BFA8-8744635D591B}" type="slidenum">
              <a:rPr lang="en-NZ" smtClean="0">
                <a:solidFill>
                  <a:prstClr val="black"/>
                </a:solidFill>
              </a:rPr>
              <a:pPr/>
              <a:t>‹#›</a:t>
            </a:fld>
            <a:endParaRPr lang="en-NZ">
              <a:solidFill>
                <a:prstClr val="black"/>
              </a:solidFill>
            </a:endParaRPr>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602AC468-9D27-4787-ADDD-8C65D9FFBAD5}" type="datetimeFigureOut">
              <a:rPr lang="en-NZ" smtClean="0">
                <a:solidFill>
                  <a:prstClr val="black">
                    <a:tint val="75000"/>
                  </a:prstClr>
                </a:solidFill>
              </a:rPr>
              <a:pPr/>
              <a:t>13/07/2012</a:t>
            </a:fld>
            <a:endParaRPr lang="en-NZ">
              <a:solidFill>
                <a:prstClr val="black">
                  <a:tint val="75000"/>
                </a:prstClr>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NZ">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0FC67C9-E91F-49FD-BFA8-8744635D591B}" type="slidenum">
              <a:rPr lang="en-NZ" smtClean="0">
                <a:solidFill>
                  <a:prstClr val="black"/>
                </a:solidFill>
              </a:rPr>
              <a:pPr/>
              <a:t>‹#›</a:t>
            </a:fld>
            <a:endParaRPr lang="en-NZ">
              <a:solidFill>
                <a:prstClr val="black"/>
              </a:solidFill>
            </a:endParaRP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2AC468-9D27-4787-ADDD-8C65D9FFBAD5}" type="datetimeFigureOut">
              <a:rPr lang="en-NZ" smtClean="0">
                <a:solidFill>
                  <a:prstClr val="black">
                    <a:tint val="75000"/>
                  </a:prstClr>
                </a:solidFill>
              </a:rPr>
              <a:pPr/>
              <a:t>13/07/2012</a:t>
            </a:fld>
            <a:endParaRPr lang="en-NZ">
              <a:solidFill>
                <a:prstClr val="black">
                  <a:tint val="75000"/>
                </a:prstClr>
              </a:solidFill>
            </a:endParaRPr>
          </a:p>
        </p:txBody>
      </p:sp>
      <p:sp>
        <p:nvSpPr>
          <p:cNvPr id="6" name="AutoShape 8"/>
          <p:cNvSpPr>
            <a:spLocks noChangeArrowheads="1"/>
          </p:cNvSpPr>
          <p:nvPr userDrawn="1"/>
        </p:nvSpPr>
        <p:spPr bwMode="auto">
          <a:xfrm>
            <a:off x="0" y="0"/>
            <a:ext cx="9144000" cy="914400"/>
          </a:xfrm>
          <a:prstGeom prst="flowChartProcess">
            <a:avLst/>
          </a:prstGeom>
          <a:solidFill>
            <a:srgbClr val="1F497D"/>
          </a:solidFill>
          <a:ln w="9525">
            <a:solidFill>
              <a:schemeClr val="tx1"/>
            </a:solidFill>
            <a:miter lim="800000"/>
            <a:headEnd/>
            <a:tailEnd/>
          </a:ln>
          <a:effectLst>
            <a:outerShdw blurRad="50800" dist="50800" dir="5400000" algn="ctr" rotWithShape="0">
              <a:srgbClr val="000000">
                <a:alpha val="90000"/>
              </a:srgbClr>
            </a:outerShdw>
          </a:effectLst>
        </p:spPr>
        <p:txBody>
          <a:bodyPr anchor="ctr"/>
          <a:lstStyle/>
          <a:p>
            <a:pPr algn="ctr">
              <a:defRPr/>
            </a:pPr>
            <a:endParaRPr lang="en-US" sz="3200" b="1" dirty="0">
              <a:solidFill>
                <a:prstClr val="white"/>
              </a:solidFill>
            </a:endParaRPr>
          </a:p>
        </p:txBody>
      </p:sp>
      <p:sp>
        <p:nvSpPr>
          <p:cNvPr id="7" name="Title 1"/>
          <p:cNvSpPr>
            <a:spLocks noGrp="1"/>
          </p:cNvSpPr>
          <p:nvPr>
            <p:ph type="title"/>
          </p:nvPr>
        </p:nvSpPr>
        <p:spPr>
          <a:xfrm>
            <a:off x="395536" y="116632"/>
            <a:ext cx="8229600" cy="706090"/>
          </a:xfrm>
          <a:prstGeom prst="rect">
            <a:avLst/>
          </a:prstGeom>
        </p:spPr>
        <p:txBody>
          <a:bodyPr/>
          <a:lstStyle>
            <a:lvl1pPr>
              <a:defRPr sz="3200" b="1">
                <a:solidFill>
                  <a:schemeClr val="bg1"/>
                </a:solidFill>
                <a:latin typeface="+mn-lt"/>
              </a:defRPr>
            </a:lvl1pPr>
          </a:lstStyle>
          <a:p>
            <a:r>
              <a:rPr lang="en-US" dirty="0" smtClean="0"/>
              <a:t>Click to edit Master title style</a:t>
            </a:r>
            <a:endParaRPr lang="en-NZ"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2AC468-9D27-4787-ADDD-8C65D9FFBAD5}" type="datetimeFigureOut">
              <a:rPr lang="en-NZ" smtClean="0">
                <a:solidFill>
                  <a:prstClr val="black">
                    <a:tint val="75000"/>
                  </a:prstClr>
                </a:solidFill>
              </a:rPr>
              <a:pPr/>
              <a:t>13/07/2012</a:t>
            </a:fld>
            <a:endParaRPr lang="en-NZ">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NZ" dirty="0">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0FC67C9-E91F-49FD-BFA8-8744635D591B}" type="slidenum">
              <a:rPr lang="en-NZ" smtClean="0">
                <a:solidFill>
                  <a:prstClr val="black"/>
                </a:solidFill>
              </a:rPr>
              <a:pPr/>
              <a:t>‹#›</a:t>
            </a:fld>
            <a:endParaRPr lang="en-NZ">
              <a:solidFill>
                <a:prstClr val="black"/>
              </a:solidFill>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602AC468-9D27-4787-ADDD-8C65D9FFBAD5}" type="datetimeFigureOut">
              <a:rPr lang="en-NZ" smtClean="0"/>
              <a:pPr/>
              <a:t>13/07/2012</a:t>
            </a:fld>
            <a:endParaRPr lang="en-NZ"/>
          </a:p>
        </p:txBody>
      </p:sp>
      <p:sp>
        <p:nvSpPr>
          <p:cNvPr id="7" name="AutoShape 8"/>
          <p:cNvSpPr>
            <a:spLocks noChangeArrowheads="1"/>
          </p:cNvSpPr>
          <p:nvPr userDrawn="1"/>
        </p:nvSpPr>
        <p:spPr bwMode="auto">
          <a:xfrm>
            <a:off x="0" y="0"/>
            <a:ext cx="9144000" cy="914400"/>
          </a:xfrm>
          <a:prstGeom prst="flowChartProcess">
            <a:avLst/>
          </a:prstGeom>
          <a:solidFill>
            <a:srgbClr val="1F497D"/>
          </a:solidFill>
          <a:ln w="9525">
            <a:solidFill>
              <a:schemeClr val="tx1"/>
            </a:solidFill>
            <a:miter lim="800000"/>
            <a:headEnd/>
            <a:tailEnd/>
          </a:ln>
          <a:effectLst>
            <a:outerShdw blurRad="50800" dist="50800" dir="5400000" algn="ctr" rotWithShape="0">
              <a:srgbClr val="000000">
                <a:alpha val="90000"/>
              </a:srgbClr>
            </a:outerShdw>
          </a:effectLst>
        </p:spPr>
        <p:txBody>
          <a:bodyPr anchor="ctr"/>
          <a:lstStyle/>
          <a:p>
            <a:pPr algn="ctr">
              <a:defRPr/>
            </a:pPr>
            <a:endParaRPr lang="en-US" sz="3200" b="1" dirty="0">
              <a:solidFill>
                <a:schemeClr val="bg1"/>
              </a:solidFill>
              <a:latin typeface="Calibri" pitchFamily="34" charset="0"/>
              <a:cs typeface="+mn-cs"/>
            </a:endParaRPr>
          </a:p>
        </p:txBody>
      </p:sp>
      <p:sp>
        <p:nvSpPr>
          <p:cNvPr id="2" name="Title 1"/>
          <p:cNvSpPr>
            <a:spLocks noGrp="1"/>
          </p:cNvSpPr>
          <p:nvPr>
            <p:ph type="title"/>
          </p:nvPr>
        </p:nvSpPr>
        <p:spPr>
          <a:xfrm>
            <a:off x="395536" y="116632"/>
            <a:ext cx="8229600" cy="706090"/>
          </a:xfrm>
          <a:prstGeom prst="rect">
            <a:avLst/>
          </a:prstGeom>
        </p:spPr>
        <p:txBody>
          <a:bodyPr/>
          <a:lstStyle>
            <a:lvl1pPr>
              <a:defRPr sz="3200" b="1">
                <a:solidFill>
                  <a:schemeClr val="bg1"/>
                </a:solidFill>
                <a:latin typeface="+mn-lt"/>
              </a:defRPr>
            </a:lvl1pPr>
          </a:lstStyle>
          <a:p>
            <a:r>
              <a:rPr lang="en-US" dirty="0" smtClean="0"/>
              <a:t>Click to edit Master title style</a:t>
            </a:r>
            <a:endParaRPr lang="en-NZ"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2AC468-9D27-4787-ADDD-8C65D9FFBAD5}" type="datetimeFigureOut">
              <a:rPr lang="en-NZ" smtClean="0">
                <a:solidFill>
                  <a:prstClr val="black">
                    <a:tint val="75000"/>
                  </a:prstClr>
                </a:solidFill>
              </a:rPr>
              <a:pPr/>
              <a:t>13/07/2012</a:t>
            </a:fld>
            <a:endParaRPr lang="en-NZ">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NZ">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0FC67C9-E91F-49FD-BFA8-8744635D591B}" type="slidenum">
              <a:rPr lang="en-NZ" smtClean="0">
                <a:solidFill>
                  <a:prstClr val="black"/>
                </a:solidFill>
              </a:rPr>
              <a:pPr/>
              <a:t>‹#›</a:t>
            </a:fld>
            <a:endParaRPr lang="en-NZ">
              <a:solidFill>
                <a:prstClr val="black"/>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2AC468-9D27-4787-ADDD-8C65D9FFBAD5}" type="datetimeFigureOut">
              <a:rPr lang="en-NZ" smtClean="0">
                <a:solidFill>
                  <a:prstClr val="black">
                    <a:tint val="75000"/>
                  </a:prstClr>
                </a:solidFill>
              </a:rPr>
              <a:pPr/>
              <a:t>13/07/2012</a:t>
            </a:fld>
            <a:endParaRPr lang="en-NZ">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NZ">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0FC67C9-E91F-49FD-BFA8-8744635D591B}" type="slidenum">
              <a:rPr lang="en-NZ" smtClean="0">
                <a:solidFill>
                  <a:prstClr val="black"/>
                </a:solidFill>
              </a:rPr>
              <a:pPr/>
              <a:t>‹#›</a:t>
            </a:fld>
            <a:endParaRPr lang="en-NZ">
              <a:solidFill>
                <a:prstClr val="black"/>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602AC468-9D27-4787-ADDD-8C65D9FFBAD5}" type="datetimeFigureOut">
              <a:rPr lang="en-NZ" smtClean="0">
                <a:solidFill>
                  <a:prstClr val="black">
                    <a:tint val="75000"/>
                  </a:prstClr>
                </a:solidFill>
              </a:rPr>
              <a:pPr/>
              <a:t>13/07/2012</a:t>
            </a:fld>
            <a:endParaRPr lang="en-NZ">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NZ">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0FC67C9-E91F-49FD-BFA8-8744635D591B}" type="slidenum">
              <a:rPr lang="en-NZ" smtClean="0">
                <a:solidFill>
                  <a:prstClr val="black"/>
                </a:solidFill>
              </a:rPr>
              <a:pPr/>
              <a:t>‹#›</a:t>
            </a:fld>
            <a:endParaRPr lang="en-NZ">
              <a:solidFill>
                <a:prstClr val="black"/>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602AC468-9D27-4787-ADDD-8C65D9FFBAD5}" type="datetimeFigureOut">
              <a:rPr lang="en-NZ" smtClean="0">
                <a:solidFill>
                  <a:prstClr val="black">
                    <a:tint val="75000"/>
                  </a:prstClr>
                </a:solidFill>
              </a:rPr>
              <a:pPr/>
              <a:t>13/07/2012</a:t>
            </a:fld>
            <a:endParaRPr lang="en-NZ">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NZ">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0FC67C9-E91F-49FD-BFA8-8744635D591B}" type="slidenum">
              <a:rPr lang="en-NZ" smtClean="0">
                <a:solidFill>
                  <a:prstClr val="black"/>
                </a:solidFill>
              </a:rPr>
              <a:pPr/>
              <a:t>‹#›</a:t>
            </a:fld>
            <a:endParaRPr lang="en-NZ">
              <a:solidFill>
                <a:prstClr val="black"/>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NZ"/>
          </a:p>
        </p:txBody>
      </p:sp>
      <p:sp>
        <p:nvSpPr>
          <p:cNvPr id="3" name="Table Placeholder 2"/>
          <p:cNvSpPr>
            <a:spLocks noGrp="1"/>
          </p:cNvSpPr>
          <p:nvPr>
            <p:ph type="tbl" idx="1"/>
          </p:nvPr>
        </p:nvSpPr>
        <p:spPr>
          <a:xfrm>
            <a:off x="457200" y="1600200"/>
            <a:ext cx="8229600" cy="4525963"/>
          </a:xfrm>
        </p:spPr>
        <p:txBody>
          <a:bodyPr/>
          <a:lstStyle/>
          <a:p>
            <a:r>
              <a:rPr lang="en-US" smtClean="0"/>
              <a:t>Click icon to add table</a:t>
            </a:r>
            <a:endParaRPr lang="en-NZ"/>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solidFill>
                <a:prstClr val="black"/>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AE70362-F3D8-405F-B364-D854FD678ECA}"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solidFill>
                <a:prstClr val="black"/>
              </a:solidFill>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8F736DC-D27F-48D9-BB2A-C8597A0832BB}"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D42C3E-7F44-47A9-ADED-39349AD6B23A}" type="datetimeFigureOut">
              <a:rPr lang="en-US" smtClean="0">
                <a:solidFill>
                  <a:prstClr val="black">
                    <a:tint val="75000"/>
                  </a:prstClr>
                </a:solidFill>
              </a:rPr>
              <a:pPr/>
              <a:t>7/13/2012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87BAD-0C93-41A9-B2C8-71EFBF25C7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14656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D42C3E-7F44-47A9-ADED-39349AD6B23A}" type="datetimeFigureOut">
              <a:rPr lang="en-US" smtClean="0">
                <a:solidFill>
                  <a:prstClr val="black">
                    <a:tint val="75000"/>
                  </a:prstClr>
                </a:solidFill>
              </a:rPr>
              <a:pPr/>
              <a:t>7/13/2012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87BAD-0C93-41A9-B2C8-71EFBF25C7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86617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D42C3E-7F44-47A9-ADED-39349AD6B23A}" type="datetimeFigureOut">
              <a:rPr lang="en-US" smtClean="0">
                <a:solidFill>
                  <a:prstClr val="black">
                    <a:tint val="75000"/>
                  </a:prstClr>
                </a:solidFill>
              </a:rPr>
              <a:pPr/>
              <a:t>7/13/2012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87BAD-0C93-41A9-B2C8-71EFBF25C7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93450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D42C3E-7F44-47A9-ADED-39349AD6B23A}" type="datetimeFigureOut">
              <a:rPr lang="en-US" smtClean="0">
                <a:solidFill>
                  <a:prstClr val="black">
                    <a:tint val="75000"/>
                  </a:prstClr>
                </a:solidFill>
              </a:rPr>
              <a:pPr/>
              <a:t>7/13/2012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687BAD-0C93-41A9-B2C8-71EFBF25C7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8981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5736" y="0"/>
            <a:ext cx="6768752" cy="980728"/>
          </a:xfrm>
          <a:prstGeom prst="rect">
            <a:avLst/>
          </a:prstGeom>
        </p:spPr>
        <p:txBody>
          <a:bodyPr anchor="ctr"/>
          <a:lstStyle>
            <a:lvl1pPr algn="l">
              <a:defRPr sz="2800" b="1" cap="all">
                <a:solidFill>
                  <a:srgbClr val="002060"/>
                </a:solidFill>
              </a:defRPr>
            </a:lvl1pPr>
          </a:lstStyle>
          <a:p>
            <a:r>
              <a:rPr lang="en-US" dirty="0" smtClean="0"/>
              <a:t>Click to edit Master title style</a:t>
            </a:r>
            <a:endParaRPr lang="en-NZ" dirty="0"/>
          </a:p>
        </p:txBody>
      </p:sp>
      <p:sp>
        <p:nvSpPr>
          <p:cNvPr id="3" name="Text Placeholder 2"/>
          <p:cNvSpPr>
            <a:spLocks noGrp="1"/>
          </p:cNvSpPr>
          <p:nvPr>
            <p:ph type="body" idx="1"/>
          </p:nvPr>
        </p:nvSpPr>
        <p:spPr>
          <a:xfrm>
            <a:off x="683568" y="1340768"/>
            <a:ext cx="2880320" cy="4770759"/>
          </a:xfrm>
        </p:spPr>
        <p:txBody>
          <a:bodyPr anchor="t">
            <a:normAutofit/>
          </a:bodyPr>
          <a:lstStyle>
            <a:lvl1pPr marL="0" indent="0">
              <a:buNone/>
              <a:defRPr sz="3200" b="1">
                <a:solidFill>
                  <a:srgbClr val="00206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602AC468-9D27-4787-ADDD-8C65D9FFBAD5}" type="datetimeFigureOut">
              <a:rPr lang="en-NZ" smtClean="0"/>
              <a:pPr/>
              <a:t>13/07/2012</a:t>
            </a:fld>
            <a:endParaRPr lang="en-NZ"/>
          </a:p>
        </p:txBody>
      </p:sp>
      <p:sp>
        <p:nvSpPr>
          <p:cNvPr id="8" name="TextBox 7"/>
          <p:cNvSpPr txBox="1"/>
          <p:nvPr userDrawn="1"/>
        </p:nvSpPr>
        <p:spPr>
          <a:xfrm>
            <a:off x="0" y="980728"/>
            <a:ext cx="9144000" cy="138499"/>
          </a:xfrm>
          <a:prstGeom prst="rect">
            <a:avLst/>
          </a:prstGeom>
          <a:solidFill>
            <a:schemeClr val="accent1"/>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US" sz="300" dirty="0" smtClean="0"/>
          </a:p>
        </p:txBody>
      </p:sp>
      <p:sp>
        <p:nvSpPr>
          <p:cNvPr id="9" name="TextBox 8"/>
          <p:cNvSpPr txBox="1"/>
          <p:nvPr userDrawn="1"/>
        </p:nvSpPr>
        <p:spPr>
          <a:xfrm>
            <a:off x="0" y="0"/>
            <a:ext cx="2016224" cy="97200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US" dirty="0" smtClean="0"/>
          </a:p>
          <a:p>
            <a:endParaRPr lang="en-US" dirty="0"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D42C3E-7F44-47A9-ADED-39349AD6B23A}" type="datetimeFigureOut">
              <a:rPr lang="en-US" smtClean="0">
                <a:solidFill>
                  <a:prstClr val="black">
                    <a:tint val="75000"/>
                  </a:prstClr>
                </a:solidFill>
              </a:rPr>
              <a:pPr/>
              <a:t>7/13/2012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3687BAD-0C93-41A9-B2C8-71EFBF25C7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2377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D42C3E-7F44-47A9-ADED-39349AD6B23A}" type="datetimeFigureOut">
              <a:rPr lang="en-US" smtClean="0">
                <a:solidFill>
                  <a:prstClr val="black">
                    <a:tint val="75000"/>
                  </a:prstClr>
                </a:solidFill>
              </a:rPr>
              <a:pPr/>
              <a:t>7/13/2012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3687BAD-0C93-41A9-B2C8-71EFBF25C7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62231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D42C3E-7F44-47A9-ADED-39349AD6B23A}" type="datetimeFigureOut">
              <a:rPr lang="en-US" smtClean="0">
                <a:solidFill>
                  <a:prstClr val="black">
                    <a:tint val="75000"/>
                  </a:prstClr>
                </a:solidFill>
              </a:rPr>
              <a:pPr/>
              <a:t>7/13/2012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3687BAD-0C93-41A9-B2C8-71EFBF25C7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0707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D42C3E-7F44-47A9-ADED-39349AD6B23A}" type="datetimeFigureOut">
              <a:rPr lang="en-US" smtClean="0">
                <a:solidFill>
                  <a:prstClr val="black">
                    <a:tint val="75000"/>
                  </a:prstClr>
                </a:solidFill>
              </a:rPr>
              <a:pPr/>
              <a:t>7/13/2012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687BAD-0C93-41A9-B2C8-71EFBF25C7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4662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D42C3E-7F44-47A9-ADED-39349AD6B23A}" type="datetimeFigureOut">
              <a:rPr lang="en-US" smtClean="0">
                <a:solidFill>
                  <a:prstClr val="black">
                    <a:tint val="75000"/>
                  </a:prstClr>
                </a:solidFill>
              </a:rPr>
              <a:pPr/>
              <a:t>7/13/2012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687BAD-0C93-41A9-B2C8-71EFBF25C7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90446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D42C3E-7F44-47A9-ADED-39349AD6B23A}" type="datetimeFigureOut">
              <a:rPr lang="en-US" smtClean="0">
                <a:solidFill>
                  <a:prstClr val="black">
                    <a:tint val="75000"/>
                  </a:prstClr>
                </a:solidFill>
              </a:rPr>
              <a:pPr/>
              <a:t>7/13/2012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87BAD-0C93-41A9-B2C8-71EFBF25C7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67024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D42C3E-7F44-47A9-ADED-39349AD6B23A}" type="datetimeFigureOut">
              <a:rPr lang="en-US" smtClean="0">
                <a:solidFill>
                  <a:prstClr val="black">
                    <a:tint val="75000"/>
                  </a:prstClr>
                </a:solidFill>
              </a:rPr>
              <a:pPr/>
              <a:t>7/13/2012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87BAD-0C93-41A9-B2C8-71EFBF25C7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52706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09FEFA9C-748F-45E4-A429-F4736373DB0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060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602AC468-9D27-4787-ADDD-8C65D9FFBAD5}" type="datetimeFigureOut">
              <a:rPr lang="en-NZ" smtClean="0"/>
              <a:pPr/>
              <a:t>13/07/2012</a:t>
            </a:fld>
            <a:endParaRPr lang="en-NZ"/>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NZ"/>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0FC67C9-E91F-49FD-BFA8-8744635D591B}" type="slidenum">
              <a:rPr lang="en-NZ" smtClean="0"/>
              <a:pPr/>
              <a:t>‹#›</a:t>
            </a:fld>
            <a:endParaRPr lang="en-NZ"/>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602AC468-9D27-4787-ADDD-8C65D9FFBAD5}" type="datetimeFigureOut">
              <a:rPr lang="en-NZ" smtClean="0"/>
              <a:pPr/>
              <a:t>13/07/2012</a:t>
            </a:fld>
            <a:endParaRPr lang="en-NZ"/>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NZ"/>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0FC67C9-E91F-49FD-BFA8-8744635D591B}" type="slidenum">
              <a:rPr lang="en-NZ" smtClean="0"/>
              <a:pPr/>
              <a:t>‹#›</a:t>
            </a:fld>
            <a:endParaRPr lang="en-NZ"/>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2AC468-9D27-4787-ADDD-8C65D9FFBAD5}" type="datetimeFigureOut">
              <a:rPr lang="en-NZ" smtClean="0"/>
              <a:pPr/>
              <a:t>13/07/2012</a:t>
            </a:fld>
            <a:endParaRPr lang="en-NZ"/>
          </a:p>
        </p:txBody>
      </p:sp>
      <p:sp>
        <p:nvSpPr>
          <p:cNvPr id="6" name="AutoShape 8"/>
          <p:cNvSpPr>
            <a:spLocks noChangeArrowheads="1"/>
          </p:cNvSpPr>
          <p:nvPr userDrawn="1"/>
        </p:nvSpPr>
        <p:spPr bwMode="auto">
          <a:xfrm>
            <a:off x="0" y="0"/>
            <a:ext cx="9144000" cy="914400"/>
          </a:xfrm>
          <a:prstGeom prst="flowChartProcess">
            <a:avLst/>
          </a:prstGeom>
          <a:solidFill>
            <a:srgbClr val="1F497D"/>
          </a:solidFill>
          <a:ln w="9525">
            <a:solidFill>
              <a:schemeClr val="tx1"/>
            </a:solidFill>
            <a:miter lim="800000"/>
            <a:headEnd/>
            <a:tailEnd/>
          </a:ln>
          <a:effectLst>
            <a:outerShdw blurRad="50800" dist="50800" dir="5400000" algn="ctr" rotWithShape="0">
              <a:srgbClr val="000000">
                <a:alpha val="90000"/>
              </a:srgbClr>
            </a:outerShdw>
          </a:effectLst>
        </p:spPr>
        <p:txBody>
          <a:bodyPr anchor="ctr"/>
          <a:lstStyle/>
          <a:p>
            <a:pPr algn="ctr">
              <a:defRPr/>
            </a:pPr>
            <a:endParaRPr lang="en-US" sz="3200" b="1" dirty="0">
              <a:solidFill>
                <a:schemeClr val="bg1"/>
              </a:solidFill>
              <a:latin typeface="Calibri" pitchFamily="34" charset="0"/>
              <a:cs typeface="+mn-cs"/>
            </a:endParaRPr>
          </a:p>
        </p:txBody>
      </p:sp>
      <p:sp>
        <p:nvSpPr>
          <p:cNvPr id="2" name="Title 1"/>
          <p:cNvSpPr>
            <a:spLocks noGrp="1"/>
          </p:cNvSpPr>
          <p:nvPr>
            <p:ph type="title"/>
          </p:nvPr>
        </p:nvSpPr>
        <p:spPr>
          <a:xfrm>
            <a:off x="395536" y="116632"/>
            <a:ext cx="8229600" cy="1143000"/>
          </a:xfrm>
          <a:prstGeom prst="rect">
            <a:avLst/>
          </a:prstGeom>
        </p:spPr>
        <p:txBody>
          <a:bodyPr/>
          <a:lstStyle>
            <a:lvl1pPr>
              <a:defRPr sz="2800" b="1">
                <a:solidFill>
                  <a:schemeClr val="bg1"/>
                </a:solidFill>
              </a:defRPr>
            </a:lvl1pPr>
          </a:lstStyle>
          <a:p>
            <a:r>
              <a:rPr lang="en-US" smtClean="0"/>
              <a:t>Click to edit Master title style</a:t>
            </a:r>
            <a:endParaRPr lang="en-NZ"/>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2AC468-9D27-4787-ADDD-8C65D9FFBAD5}" type="datetimeFigureOut">
              <a:rPr lang="en-NZ" smtClean="0"/>
              <a:pPr/>
              <a:t>13/07/2012</a:t>
            </a:fld>
            <a:endParaRPr lang="en-NZ"/>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NZ"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0FC67C9-E91F-49FD-BFA8-8744635D591B}" type="slidenum">
              <a:rPr lang="en-NZ" smtClean="0"/>
              <a:pPr/>
              <a:t>‹#›</a:t>
            </a:fld>
            <a:endParaRPr lang="en-NZ"/>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2AC468-9D27-4787-ADDD-8C65D9FFBAD5}" type="datetimeFigureOut">
              <a:rPr lang="en-NZ" smtClean="0"/>
              <a:pPr/>
              <a:t>13/07/2012</a:t>
            </a:fld>
            <a:endParaRPr lang="en-NZ"/>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NZ"/>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0FC67C9-E91F-49FD-BFA8-8744635D591B}" type="slidenum">
              <a:rPr lang="en-NZ" smtClean="0"/>
              <a:pPr/>
              <a:t>‹#›</a:t>
            </a:fld>
            <a:endParaRPr lang="en-N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2AC468-9D27-4787-ADDD-8C65D9FFBAD5}" type="datetimeFigureOut">
              <a:rPr lang="en-NZ" smtClean="0"/>
              <a:pPr/>
              <a:t>13/07/2012</a:t>
            </a:fld>
            <a:endParaRPr lang="en-NZ"/>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NZ"/>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0FC67C9-E91F-49FD-BFA8-8744635D591B}" type="slidenum">
              <a:rPr lang="en-NZ" smtClean="0"/>
              <a:pPr/>
              <a:t>‹#›</a:t>
            </a:fld>
            <a:endParaRPr lang="en-N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2AC468-9D27-4787-ADDD-8C65D9FFBAD5}" type="datetimeFigureOut">
              <a:rPr lang="en-NZ" smtClean="0"/>
              <a:pPr/>
              <a:t>13/07/2012</a:t>
            </a:fld>
            <a:endParaRPr lang="en-NZ"/>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5"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2AC468-9D27-4787-ADDD-8C65D9FFBAD5}" type="datetimeFigureOut">
              <a:rPr lang="en-NZ" smtClean="0">
                <a:solidFill>
                  <a:prstClr val="black">
                    <a:tint val="75000"/>
                  </a:prstClr>
                </a:solidFill>
              </a:rPr>
              <a:pPr/>
              <a:t>13/07/2012</a:t>
            </a:fld>
            <a:endParaRPr lang="en-NZ">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D42C3E-7F44-47A9-ADED-39349AD6B23A}" type="datetimeFigureOut">
              <a:rPr lang="en-US" smtClean="0">
                <a:solidFill>
                  <a:prstClr val="black">
                    <a:tint val="75000"/>
                  </a:prstClr>
                </a:solidFill>
                <a:cs typeface="Arial" charset="0"/>
              </a:rPr>
              <a:pPr/>
              <a:t>7/13/2012</a:t>
            </a:fld>
            <a:endParaRPr lang="en-US">
              <a:solidFill>
                <a:prstClr val="black">
                  <a:tint val="75000"/>
                </a:prstClr>
              </a:solidFill>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687BAD-0C93-41A9-B2C8-71EFBF25C773}" type="slidenum">
              <a:rPr lang="en-US" smtClean="0">
                <a:solidFill>
                  <a:prstClr val="black">
                    <a:tint val="75000"/>
                  </a:prstClr>
                </a:solidFill>
                <a:cs typeface="Arial" charset="0"/>
              </a:rPr>
              <a:pPr/>
              <a:t>‹#›</a:t>
            </a:fld>
            <a:endParaRPr lang="en-US">
              <a:solidFill>
                <a:prstClr val="black">
                  <a:tint val="75000"/>
                </a:prstClr>
              </a:solidFill>
              <a:cs typeface="Arial" charset="0"/>
            </a:endParaRPr>
          </a:p>
        </p:txBody>
      </p:sp>
    </p:spTree>
    <p:extLst>
      <p:ext uri="{BB962C8B-B14F-4D97-AF65-F5344CB8AC3E}">
        <p14:creationId xmlns:p14="http://schemas.microsoft.com/office/powerpoint/2010/main" val="392572995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2.xml"/><Relationship Id="rId1" Type="http://schemas.openxmlformats.org/officeDocument/2006/relationships/slideLayout" Target="../slideLayouts/slideLayout3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diagramData" Target="../diagrams/data20.xml"/><Relationship Id="rId13" Type="http://schemas.openxmlformats.org/officeDocument/2006/relationships/diagramData" Target="../diagrams/data21.xml"/><Relationship Id="rId3" Type="http://schemas.openxmlformats.org/officeDocument/2006/relationships/diagramData" Target="../diagrams/data19.xml"/><Relationship Id="rId7" Type="http://schemas.microsoft.com/office/2007/relationships/diagramDrawing" Target="../diagrams/drawing19.xml"/><Relationship Id="rId12" Type="http://schemas.microsoft.com/office/2007/relationships/diagramDrawing" Target="../diagrams/drawing20.xml"/><Relationship Id="rId17" Type="http://schemas.microsoft.com/office/2007/relationships/diagramDrawing" Target="../diagrams/drawing21.xml"/><Relationship Id="rId2" Type="http://schemas.openxmlformats.org/officeDocument/2006/relationships/notesSlide" Target="../notesSlides/notesSlide34.xml"/><Relationship Id="rId16" Type="http://schemas.openxmlformats.org/officeDocument/2006/relationships/diagramColors" Target="../diagrams/colors21.xml"/><Relationship Id="rId1" Type="http://schemas.openxmlformats.org/officeDocument/2006/relationships/slideLayout" Target="../slideLayouts/slideLayout6.xml"/><Relationship Id="rId6" Type="http://schemas.openxmlformats.org/officeDocument/2006/relationships/diagramColors" Target="../diagrams/colors19.xml"/><Relationship Id="rId11" Type="http://schemas.openxmlformats.org/officeDocument/2006/relationships/diagramColors" Target="../diagrams/colors20.xml"/><Relationship Id="rId5" Type="http://schemas.openxmlformats.org/officeDocument/2006/relationships/diagramQuickStyle" Target="../diagrams/quickStyle19.xml"/><Relationship Id="rId15" Type="http://schemas.openxmlformats.org/officeDocument/2006/relationships/diagramQuickStyle" Target="../diagrams/quickStyle21.xml"/><Relationship Id="rId10" Type="http://schemas.openxmlformats.org/officeDocument/2006/relationships/diagramQuickStyle" Target="../diagrams/quickStyle20.xml"/><Relationship Id="rId4" Type="http://schemas.openxmlformats.org/officeDocument/2006/relationships/diagramLayout" Target="../diagrams/layout19.xml"/><Relationship Id="rId9" Type="http://schemas.openxmlformats.org/officeDocument/2006/relationships/diagramLayout" Target="../diagrams/layout20.xml"/><Relationship Id="rId14" Type="http://schemas.openxmlformats.org/officeDocument/2006/relationships/diagramLayout" Target="../diagrams/layout21.xml"/></Relationships>
</file>

<file path=ppt/slides/_rels/slide45.xml.rels><?xml version="1.0" encoding="UTF-8" standalone="yes"?>
<Relationships xmlns="http://schemas.openxmlformats.org/package/2006/relationships"><Relationship Id="rId3" Type="http://schemas.openxmlformats.org/officeDocument/2006/relationships/hyperlink" Target="http://www.education.auckland.ac.nz/uacel"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051" name="Text Box 6"/>
          <p:cNvSpPr txBox="1">
            <a:spLocks noChangeArrowheads="1"/>
          </p:cNvSpPr>
          <p:nvPr/>
        </p:nvSpPr>
        <p:spPr bwMode="auto">
          <a:xfrm>
            <a:off x="0" y="304800"/>
            <a:ext cx="9036496" cy="7771358"/>
          </a:xfrm>
          <a:prstGeom prst="rect">
            <a:avLst/>
          </a:prstGeom>
          <a:noFill/>
          <a:ln w="9525">
            <a:noFill/>
            <a:miter lim="800000"/>
            <a:headEnd/>
            <a:tailEnd/>
          </a:ln>
        </p:spPr>
        <p:txBody>
          <a:bodyPr wrap="square">
            <a:spAutoFit/>
          </a:bodyPr>
          <a:lstStyle/>
          <a:p>
            <a:pPr algn="ctr">
              <a:spcBef>
                <a:spcPct val="50000"/>
              </a:spcBef>
              <a:defRPr/>
            </a:pPr>
            <a:endParaRPr lang="en-NZ" sz="5400" b="1" dirty="0">
              <a:latin typeface="Calibri" pitchFamily="34" charset="0"/>
              <a:cs typeface="+mn-cs"/>
            </a:endParaRPr>
          </a:p>
          <a:p>
            <a:pPr algn="r">
              <a:spcBef>
                <a:spcPct val="50000"/>
              </a:spcBef>
              <a:defRPr/>
            </a:pPr>
            <a:r>
              <a:rPr lang="en-NZ" sz="4400" b="1" dirty="0" smtClean="0">
                <a:latin typeface="Calibri" pitchFamily="34" charset="0"/>
              </a:rPr>
              <a:t>Student-Centred Leadership</a:t>
            </a:r>
            <a:r>
              <a:rPr lang="en-NZ" sz="4400" b="1" dirty="0" smtClean="0">
                <a:latin typeface="Calibri" pitchFamily="34" charset="0"/>
                <a:cs typeface="+mn-cs"/>
              </a:rPr>
              <a:t>: </a:t>
            </a:r>
          </a:p>
          <a:p>
            <a:pPr algn="r">
              <a:spcBef>
                <a:spcPct val="50000"/>
              </a:spcBef>
              <a:defRPr/>
            </a:pPr>
            <a:r>
              <a:rPr lang="en-NZ" sz="4400" b="1" dirty="0" smtClean="0">
                <a:latin typeface="Calibri" pitchFamily="34" charset="0"/>
                <a:cs typeface="+mn-cs"/>
              </a:rPr>
              <a:t>An Evidence-Based Approach  </a:t>
            </a:r>
            <a:endParaRPr lang="en-NZ" sz="4400" b="1" dirty="0">
              <a:latin typeface="Calibri" pitchFamily="34" charset="0"/>
              <a:cs typeface="+mn-cs"/>
            </a:endParaRPr>
          </a:p>
          <a:p>
            <a:pPr algn="r">
              <a:spcBef>
                <a:spcPct val="50000"/>
              </a:spcBef>
              <a:defRPr/>
            </a:pPr>
            <a:r>
              <a:rPr lang="en-NZ" sz="5400" dirty="0">
                <a:latin typeface="+mj-lt"/>
                <a:cs typeface="+mn-cs"/>
              </a:rPr>
              <a:t/>
            </a:r>
            <a:br>
              <a:rPr lang="en-NZ" sz="5400" dirty="0">
                <a:latin typeface="+mj-lt"/>
                <a:cs typeface="+mn-cs"/>
              </a:rPr>
            </a:br>
            <a:endParaRPr lang="en-NZ" sz="5400" dirty="0" smtClean="0">
              <a:latin typeface="+mj-lt"/>
              <a:cs typeface="+mn-cs"/>
            </a:endParaRPr>
          </a:p>
          <a:p>
            <a:pPr algn="r">
              <a:spcBef>
                <a:spcPct val="50000"/>
              </a:spcBef>
              <a:defRPr/>
            </a:pPr>
            <a:r>
              <a:rPr lang="en-NZ" sz="2800" b="1" dirty="0" smtClean="0">
                <a:latin typeface="Calibri" pitchFamily="34" charset="0"/>
                <a:cs typeface="+mn-cs"/>
              </a:rPr>
              <a:t>Viviane Robinson</a:t>
            </a:r>
            <a:r>
              <a:rPr lang="en-NZ" sz="2000" b="1" dirty="0">
                <a:latin typeface="Calibri" pitchFamily="34" charset="0"/>
              </a:rPr>
              <a:t/>
            </a:r>
            <a:br>
              <a:rPr lang="en-NZ" sz="2000" b="1" dirty="0">
                <a:latin typeface="Calibri" pitchFamily="34" charset="0"/>
              </a:rPr>
            </a:br>
            <a:r>
              <a:rPr lang="en-NZ" sz="2000" b="1" dirty="0" smtClean="0">
                <a:latin typeface="Calibri" pitchFamily="34" charset="0"/>
                <a:cs typeface="+mn-cs"/>
              </a:rPr>
              <a:t>Academic </a:t>
            </a:r>
            <a:r>
              <a:rPr lang="en-NZ" sz="2000" b="1" dirty="0">
                <a:latin typeface="Calibri" pitchFamily="34" charset="0"/>
                <a:cs typeface="+mn-cs"/>
              </a:rPr>
              <a:t>Director, </a:t>
            </a:r>
            <a:r>
              <a:rPr lang="en-NZ" sz="2000" b="1" dirty="0">
                <a:latin typeface="Calibri" pitchFamily="34" charset="0"/>
              </a:rPr>
              <a:t/>
            </a:r>
            <a:br>
              <a:rPr lang="en-NZ" sz="2000" b="1" dirty="0">
                <a:latin typeface="Calibri" pitchFamily="34" charset="0"/>
              </a:rPr>
            </a:br>
            <a:r>
              <a:rPr lang="en-NZ" sz="2000" b="1" dirty="0" smtClean="0">
                <a:latin typeface="Calibri" pitchFamily="34" charset="0"/>
                <a:cs typeface="+mn-cs"/>
              </a:rPr>
              <a:t>University </a:t>
            </a:r>
            <a:r>
              <a:rPr lang="en-NZ" sz="2000" b="1" dirty="0">
                <a:latin typeface="Calibri" pitchFamily="34" charset="0"/>
                <a:cs typeface="+mn-cs"/>
              </a:rPr>
              <a:t>of Auckland Centre for Educational </a:t>
            </a:r>
            <a:r>
              <a:rPr lang="en-NZ" sz="2000" b="1" dirty="0" smtClean="0">
                <a:latin typeface="Calibri" pitchFamily="34" charset="0"/>
                <a:cs typeface="+mn-cs"/>
              </a:rPr>
              <a:t>Leadership</a:t>
            </a:r>
          </a:p>
          <a:p>
            <a:pPr algn="r">
              <a:spcBef>
                <a:spcPct val="50000"/>
              </a:spcBef>
              <a:defRPr/>
            </a:pPr>
            <a:endParaRPr lang="en-NZ" sz="2000" b="1" dirty="0" smtClean="0">
              <a:latin typeface="Calibri" pitchFamily="34" charset="0"/>
              <a:cs typeface="+mn-cs"/>
            </a:endParaRPr>
          </a:p>
          <a:p>
            <a:pPr algn="r">
              <a:spcBef>
                <a:spcPct val="50000"/>
              </a:spcBef>
              <a:defRPr/>
            </a:pPr>
            <a:r>
              <a:rPr lang="en-NZ" sz="2000" b="1" dirty="0" smtClean="0">
                <a:latin typeface="Calibri" pitchFamily="34" charset="0"/>
                <a:cs typeface="+mn-cs"/>
              </a:rPr>
              <a:t>   </a:t>
            </a:r>
            <a:r>
              <a:rPr lang="en-NZ" sz="3200" b="1" dirty="0">
                <a:latin typeface="Calibri" pitchFamily="34" charset="0"/>
                <a:cs typeface="+mn-cs"/>
              </a:rPr>
              <a:t/>
            </a:r>
            <a:br>
              <a:rPr lang="en-NZ" sz="3200" b="1" dirty="0">
                <a:latin typeface="Calibri" pitchFamily="34" charset="0"/>
                <a:cs typeface="+mn-cs"/>
              </a:rPr>
            </a:br>
            <a:r>
              <a:rPr lang="en-NZ" b="1" dirty="0">
                <a:latin typeface="Calibri" pitchFamily="34" charset="0"/>
                <a:cs typeface="+mn-cs"/>
              </a:rPr>
              <a:t/>
            </a:r>
            <a:br>
              <a:rPr lang="en-NZ" b="1" dirty="0">
                <a:latin typeface="Calibri" pitchFamily="34" charset="0"/>
                <a:cs typeface="+mn-cs"/>
              </a:rPr>
            </a:br>
            <a:endParaRPr lang="en-US" b="1" dirty="0">
              <a:latin typeface="Calibri" pitchFamily="34" charset="0"/>
              <a:cs typeface="+mn-cs"/>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119582">
            <a:off x="317889" y="3378085"/>
            <a:ext cx="3570889"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6990" y="5916418"/>
            <a:ext cx="786844" cy="825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rot="21110594">
            <a:off x="2277264" y="5714695"/>
            <a:ext cx="1787083" cy="261610"/>
          </a:xfrm>
          <a:prstGeom prst="rect">
            <a:avLst/>
          </a:prstGeom>
          <a:gradFill flip="none" rotWithShape="1">
            <a:gsLst>
              <a:gs pos="0">
                <a:schemeClr val="accent1">
                  <a:lumMod val="40000"/>
                  <a:lumOff val="60000"/>
                  <a:shade val="30000"/>
                  <a:satMod val="115000"/>
                </a:schemeClr>
              </a:gs>
              <a:gs pos="100000">
                <a:schemeClr val="accent1">
                  <a:lumMod val="40000"/>
                  <a:lumOff val="60000"/>
                  <a:shade val="100000"/>
                  <a:satMod val="115000"/>
                </a:schemeClr>
              </a:gs>
            </a:gsLst>
            <a:lin ang="13500000" scaled="1"/>
            <a:tileRect/>
          </a:gra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NZ" sz="1100" b="1" dirty="0"/>
              <a:t>Nanyang Girls High </a:t>
            </a:r>
            <a:r>
              <a:rPr lang="en-NZ" sz="1100" b="1" dirty="0" smtClean="0"/>
              <a:t>School</a:t>
            </a:r>
            <a:endParaRPr lang="en-NZ" sz="1100" dirty="0"/>
          </a:p>
        </p:txBody>
      </p:sp>
    </p:spTree>
    <p:extLst>
      <p:ext uri="{BB962C8B-B14F-4D97-AF65-F5344CB8AC3E}">
        <p14:creationId xmlns:p14="http://schemas.microsoft.com/office/powerpoint/2010/main" val="30131247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AutoShape 4"/>
          <p:cNvSpPr>
            <a:spLocks noChangeArrowheads="1"/>
          </p:cNvSpPr>
          <p:nvPr/>
        </p:nvSpPr>
        <p:spPr bwMode="auto">
          <a:xfrm>
            <a:off x="0" y="3352800"/>
            <a:ext cx="2209800" cy="1219200"/>
          </a:xfrm>
          <a:prstGeom prst="flowChartProcess">
            <a:avLst/>
          </a:prstGeom>
          <a:ln>
            <a:headEnd/>
            <a:tailEnd/>
          </a:ln>
        </p:spPr>
        <p:style>
          <a:lnRef idx="2">
            <a:schemeClr val="dk1"/>
          </a:lnRef>
          <a:fillRef idx="1">
            <a:schemeClr val="lt1"/>
          </a:fillRef>
          <a:effectRef idx="0">
            <a:schemeClr val="dk1"/>
          </a:effectRef>
          <a:fontRef idx="minor">
            <a:schemeClr val="dk1"/>
          </a:fontRef>
        </p:style>
        <p:txBody>
          <a:bodyPr anchor="ctr"/>
          <a:lstStyle/>
          <a:p>
            <a:pPr algn="ctr"/>
            <a:r>
              <a:rPr lang="en-US" sz="1100" b="1" dirty="0">
                <a:latin typeface="Arial" charset="0"/>
              </a:rPr>
              <a:t>3. Ensuring Quality Teaching</a:t>
            </a:r>
          </a:p>
        </p:txBody>
      </p:sp>
      <p:sp>
        <p:nvSpPr>
          <p:cNvPr id="21510" name="AutoShape 5"/>
          <p:cNvSpPr>
            <a:spLocks noChangeArrowheads="1"/>
          </p:cNvSpPr>
          <p:nvPr/>
        </p:nvSpPr>
        <p:spPr bwMode="auto">
          <a:xfrm>
            <a:off x="0" y="4572000"/>
            <a:ext cx="2209800" cy="1219200"/>
          </a:xfrm>
          <a:prstGeom prst="flowChartProcess">
            <a:avLst/>
          </a:prstGeom>
          <a:ln>
            <a:headEnd/>
            <a:tailEnd/>
          </a:ln>
        </p:spPr>
        <p:style>
          <a:lnRef idx="2">
            <a:schemeClr val="dk1"/>
          </a:lnRef>
          <a:fillRef idx="1">
            <a:schemeClr val="lt1"/>
          </a:fillRef>
          <a:effectRef idx="0">
            <a:schemeClr val="dk1"/>
          </a:effectRef>
          <a:fontRef idx="minor">
            <a:schemeClr val="dk1"/>
          </a:fontRef>
        </p:style>
        <p:txBody>
          <a:bodyPr anchor="ctr"/>
          <a:lstStyle/>
          <a:p>
            <a:pPr algn="ctr"/>
            <a:r>
              <a:rPr lang="en-US" sz="1100" b="1">
                <a:latin typeface="Arial" charset="0"/>
              </a:rPr>
              <a:t>4. Leading Teacher Learning and Development</a:t>
            </a:r>
          </a:p>
        </p:txBody>
      </p:sp>
      <p:sp>
        <p:nvSpPr>
          <p:cNvPr id="21511" name="AutoShape 6"/>
          <p:cNvSpPr>
            <a:spLocks noChangeArrowheads="1"/>
          </p:cNvSpPr>
          <p:nvPr/>
        </p:nvSpPr>
        <p:spPr bwMode="auto">
          <a:xfrm>
            <a:off x="0" y="5791200"/>
            <a:ext cx="2209800" cy="1066800"/>
          </a:xfrm>
          <a:prstGeom prst="flowChartProcess">
            <a:avLst/>
          </a:prstGeom>
          <a:ln>
            <a:headEnd/>
            <a:tailEnd/>
          </a:ln>
        </p:spPr>
        <p:style>
          <a:lnRef idx="2">
            <a:schemeClr val="dk1"/>
          </a:lnRef>
          <a:fillRef idx="1">
            <a:schemeClr val="lt1"/>
          </a:fillRef>
          <a:effectRef idx="0">
            <a:schemeClr val="dk1"/>
          </a:effectRef>
          <a:fontRef idx="minor">
            <a:schemeClr val="dk1"/>
          </a:fontRef>
        </p:style>
        <p:txBody>
          <a:bodyPr anchor="ctr"/>
          <a:lstStyle/>
          <a:p>
            <a:pPr algn="ctr"/>
            <a:r>
              <a:rPr lang="en-US" sz="1100" b="1" dirty="0">
                <a:latin typeface="Arial" charset="0"/>
              </a:rPr>
              <a:t>5. Ensuring an Orderly and </a:t>
            </a:r>
            <a:r>
              <a:rPr lang="en-US" sz="1100" b="1" dirty="0" smtClean="0">
                <a:latin typeface="Arial" charset="0"/>
              </a:rPr>
              <a:t>Safe </a:t>
            </a:r>
            <a:r>
              <a:rPr lang="en-US" sz="1100" b="1" dirty="0">
                <a:latin typeface="Arial" charset="0"/>
              </a:rPr>
              <a:t>Environment</a:t>
            </a:r>
          </a:p>
        </p:txBody>
      </p:sp>
      <p:sp>
        <p:nvSpPr>
          <p:cNvPr id="21508" name="AutoShape 3"/>
          <p:cNvSpPr>
            <a:spLocks noChangeArrowheads="1"/>
          </p:cNvSpPr>
          <p:nvPr/>
        </p:nvSpPr>
        <p:spPr bwMode="auto">
          <a:xfrm>
            <a:off x="0" y="2171700"/>
            <a:ext cx="2209800" cy="1219200"/>
          </a:xfrm>
          <a:prstGeom prst="flowChartProcess">
            <a:avLst/>
          </a:prstGeom>
          <a:ln>
            <a:headEnd/>
            <a:tailEnd/>
          </a:ln>
        </p:spPr>
        <p:style>
          <a:lnRef idx="2">
            <a:schemeClr val="dk1"/>
          </a:lnRef>
          <a:fillRef idx="1">
            <a:schemeClr val="lt1"/>
          </a:fillRef>
          <a:effectRef idx="0">
            <a:schemeClr val="dk1"/>
          </a:effectRef>
          <a:fontRef idx="minor">
            <a:schemeClr val="dk1"/>
          </a:fontRef>
        </p:style>
        <p:txBody>
          <a:bodyPr anchor="ctr"/>
          <a:lstStyle/>
          <a:p>
            <a:pPr algn="ctr"/>
            <a:r>
              <a:rPr lang="en-US" sz="1100" b="1">
                <a:latin typeface="Arial" charset="0"/>
              </a:rPr>
              <a:t>2. Resourcing Strategically</a:t>
            </a:r>
          </a:p>
        </p:txBody>
      </p:sp>
      <p:sp>
        <p:nvSpPr>
          <p:cNvPr id="21507" name="AutoShape 2"/>
          <p:cNvSpPr>
            <a:spLocks noChangeArrowheads="1"/>
          </p:cNvSpPr>
          <p:nvPr/>
        </p:nvSpPr>
        <p:spPr bwMode="auto">
          <a:xfrm>
            <a:off x="0" y="914400"/>
            <a:ext cx="2209800" cy="1219200"/>
          </a:xfrm>
          <a:prstGeom prst="flowChartProcess">
            <a:avLst/>
          </a:prstGeom>
          <a:solidFill>
            <a:srgbClr val="660033">
              <a:alpha val="61176"/>
            </a:srgbClr>
          </a:solidFill>
          <a:ln w="9525">
            <a:solidFill>
              <a:schemeClr val="tx1"/>
            </a:solidFill>
            <a:miter lim="800000"/>
            <a:headEnd/>
            <a:tailEnd/>
          </a:ln>
        </p:spPr>
        <p:txBody>
          <a:bodyPr anchor="ctr"/>
          <a:lstStyle/>
          <a:p>
            <a:pPr algn="ctr"/>
            <a:r>
              <a:rPr lang="en-US" sz="1100" b="1" dirty="0">
                <a:latin typeface="Arial" charset="0"/>
              </a:rPr>
              <a:t>1. Establishing Goals and Expectations</a:t>
            </a:r>
          </a:p>
        </p:txBody>
      </p:sp>
      <p:grpSp>
        <p:nvGrpSpPr>
          <p:cNvPr id="9" name="Group 8"/>
          <p:cNvGrpSpPr>
            <a:grpSpLocks/>
          </p:cNvGrpSpPr>
          <p:nvPr/>
        </p:nvGrpSpPr>
        <p:grpSpPr bwMode="auto">
          <a:xfrm rot="60000">
            <a:off x="2721423" y="775238"/>
            <a:ext cx="6046647" cy="6057843"/>
            <a:chOff x="2284173" y="1066800"/>
            <a:chExt cx="6707427" cy="5076827"/>
          </a:xfrm>
        </p:grpSpPr>
        <p:pic>
          <p:nvPicPr>
            <p:cNvPr id="10" name="Picture 4"/>
            <p:cNvPicPr>
              <a:picLocks noChangeAspect="1" noChangeArrowheads="1"/>
            </p:cNvPicPr>
            <p:nvPr/>
          </p:nvPicPr>
          <p:blipFill>
            <a:blip r:embed="rId3" cstate="print"/>
            <a:srcRect l="16542" t="7004" r="21814" b="35719"/>
            <a:stretch>
              <a:fillRect/>
            </a:stretch>
          </p:blipFill>
          <p:spPr bwMode="auto">
            <a:xfrm>
              <a:off x="2284173" y="1143000"/>
              <a:ext cx="6707427" cy="5000627"/>
            </a:xfrm>
            <a:prstGeom prst="rect">
              <a:avLst/>
            </a:prstGeom>
            <a:noFill/>
            <a:ln w="9525">
              <a:noFill/>
              <a:miter lim="800000"/>
              <a:headEnd/>
              <a:tailEnd/>
            </a:ln>
          </p:spPr>
        </p:pic>
        <p:sp>
          <p:nvSpPr>
            <p:cNvPr id="11" name="Rectangle 10"/>
            <p:cNvSpPr/>
            <p:nvPr/>
          </p:nvSpPr>
          <p:spPr>
            <a:xfrm>
              <a:off x="2819441" y="1066800"/>
              <a:ext cx="532899" cy="5335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8" name="AutoShape 8"/>
          <p:cNvSpPr>
            <a:spLocks noChangeArrowheads="1"/>
          </p:cNvSpPr>
          <p:nvPr/>
        </p:nvSpPr>
        <p:spPr bwMode="auto">
          <a:xfrm>
            <a:off x="0" y="0"/>
            <a:ext cx="9144000" cy="914400"/>
          </a:xfrm>
          <a:prstGeom prst="flowChartProcess">
            <a:avLst/>
          </a:prstGeom>
          <a:solidFill>
            <a:srgbClr val="1F497D"/>
          </a:solidFill>
          <a:ln w="9525">
            <a:solidFill>
              <a:schemeClr val="tx1"/>
            </a:solidFill>
            <a:miter lim="800000"/>
            <a:headEnd/>
            <a:tailEnd/>
          </a:ln>
          <a:effectLst>
            <a:outerShdw blurRad="50800" dist="50800" dir="5400000" algn="ctr" rotWithShape="0">
              <a:srgbClr val="000000">
                <a:alpha val="90000"/>
              </a:srgbClr>
            </a:outerShdw>
          </a:effectLst>
        </p:spPr>
        <p:txBody>
          <a:bodyPr anchor="ctr"/>
          <a:lstStyle/>
          <a:p>
            <a:pPr algn="ctr">
              <a:defRPr/>
            </a:pPr>
            <a:r>
              <a:rPr lang="en-NZ" sz="2800" b="1" dirty="0" smtClean="0">
                <a:solidFill>
                  <a:schemeClr val="bg1"/>
                </a:solidFill>
                <a:latin typeface="Calibri" pitchFamily="34" charset="0"/>
                <a:cs typeface="+mn-cs"/>
              </a:rPr>
              <a:t>Student-Centred Leadership: Dimension One</a:t>
            </a:r>
            <a:endParaRPr lang="en-US" sz="2800" b="1" dirty="0">
              <a:solidFill>
                <a:schemeClr val="bg1"/>
              </a:solidFill>
              <a:latin typeface="Calibri" pitchFamily="34" charset="0"/>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err="1" smtClean="0"/>
              <a:t>Masterplan</a:t>
            </a:r>
            <a:r>
              <a:rPr lang="en-NZ" dirty="0" smtClean="0"/>
              <a:t> 3</a:t>
            </a:r>
            <a:endParaRPr lang="en-NZ"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43608" y="2780928"/>
            <a:ext cx="6686550" cy="3429000"/>
          </a:xfrm>
        </p:spPr>
      </p:pic>
      <p:sp>
        <p:nvSpPr>
          <p:cNvPr id="3" name="Rectangle 2"/>
          <p:cNvSpPr/>
          <p:nvPr/>
        </p:nvSpPr>
        <p:spPr>
          <a:xfrm>
            <a:off x="827584" y="1565311"/>
            <a:ext cx="7992888" cy="923330"/>
          </a:xfrm>
          <a:prstGeom prst="rect">
            <a:avLst/>
          </a:prstGeom>
        </p:spPr>
        <p:txBody>
          <a:bodyPr wrap="square">
            <a:spAutoFit/>
          </a:bodyPr>
          <a:lstStyle/>
          <a:p>
            <a:r>
              <a:rPr lang="en-NZ" dirty="0"/>
              <a:t>With strong school leadership in </a:t>
            </a:r>
            <a:r>
              <a:rPr lang="en-NZ" b="1" dirty="0"/>
              <a:t>providing the direction</a:t>
            </a:r>
            <a:r>
              <a:rPr lang="en-NZ" dirty="0"/>
              <a:t> for ICT use, there will be:</a:t>
            </a:r>
          </a:p>
          <a:p>
            <a:pPr marL="285750" indent="-285750">
              <a:buFont typeface="Arial" pitchFamily="34" charset="0"/>
              <a:buChar char="•"/>
            </a:pPr>
            <a:r>
              <a:rPr lang="en-NZ" dirty="0"/>
              <a:t>Shared school ICT vision, goals and expectations </a:t>
            </a:r>
          </a:p>
          <a:p>
            <a:pPr marL="285750" indent="-285750">
              <a:buFont typeface="Arial" pitchFamily="34" charset="0"/>
              <a:buChar char="•"/>
            </a:pPr>
            <a:r>
              <a:rPr lang="en-NZ" dirty="0"/>
              <a:t>Translation of school ICT vision and goals to strategic plans</a:t>
            </a:r>
          </a:p>
        </p:txBody>
      </p:sp>
    </p:spTree>
    <p:extLst>
      <p:ext uri="{BB962C8B-B14F-4D97-AF65-F5344CB8AC3E}">
        <p14:creationId xmlns:p14="http://schemas.microsoft.com/office/powerpoint/2010/main" val="35443188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NZ" dirty="0" smtClean="0"/>
              <a:t>Exercise 2: What do you know about goal setting? </a:t>
            </a:r>
            <a:endParaRPr lang="en-NZ" dirty="0"/>
          </a:p>
        </p:txBody>
      </p:sp>
      <p:sp>
        <p:nvSpPr>
          <p:cNvPr id="4" name="Text Placeholder 13"/>
          <p:cNvSpPr txBox="1">
            <a:spLocks/>
          </p:cNvSpPr>
          <p:nvPr/>
        </p:nvSpPr>
        <p:spPr>
          <a:xfrm>
            <a:off x="1043608" y="1628800"/>
            <a:ext cx="7344816" cy="4392488"/>
          </a:xfrm>
          <a:prstGeom prst="round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p>
            <a:pPr marL="358775" indent="-358775"/>
            <a:endParaRPr lang="en-NZ" sz="2400" dirty="0" smtClean="0"/>
          </a:p>
          <a:p>
            <a:r>
              <a:rPr lang="en-NZ" sz="3600" dirty="0" smtClean="0"/>
              <a:t>Write down in note form what you know about effective goal setting. What conditions are required for goal setting to be effective? </a:t>
            </a:r>
          </a:p>
          <a:p>
            <a:pPr marL="358775" indent="-358775">
              <a:buFont typeface="+mj-lt"/>
              <a:buAutoNum type="arabicPeriod"/>
            </a:pPr>
            <a:endParaRPr lang="en-NZ" sz="2400" dirty="0" smtClean="0"/>
          </a:p>
        </p:txBody>
      </p:sp>
    </p:spTree>
    <p:extLst>
      <p:ext uri="{BB962C8B-B14F-4D97-AF65-F5344CB8AC3E}">
        <p14:creationId xmlns:p14="http://schemas.microsoft.com/office/powerpoint/2010/main" val="3281165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p:cNvGrpSpPr>
            <a:grpSpLocks/>
          </p:cNvGrpSpPr>
          <p:nvPr/>
        </p:nvGrpSpPr>
        <p:grpSpPr bwMode="auto">
          <a:xfrm>
            <a:off x="2438400" y="1143000"/>
            <a:ext cx="6172200" cy="4114800"/>
            <a:chOff x="1905000" y="1143000"/>
            <a:chExt cx="6705600" cy="4419600"/>
          </a:xfrm>
        </p:grpSpPr>
        <p:cxnSp>
          <p:nvCxnSpPr>
            <p:cNvPr id="23562" name="AutoShape 7"/>
            <p:cNvCxnSpPr>
              <a:cxnSpLocks noChangeShapeType="1"/>
              <a:stCxn id="132105" idx="2"/>
            </p:cNvCxnSpPr>
            <p:nvPr/>
          </p:nvCxnSpPr>
          <p:spPr bwMode="auto">
            <a:xfrm>
              <a:off x="5257800" y="4800600"/>
              <a:ext cx="0" cy="762000"/>
            </a:xfrm>
            <a:prstGeom prst="straightConnector1">
              <a:avLst/>
            </a:prstGeom>
            <a:noFill/>
            <a:ln w="127000">
              <a:solidFill>
                <a:srgbClr val="993366"/>
              </a:solidFill>
              <a:round/>
              <a:headEnd/>
              <a:tailEnd type="triangle" w="med" len="med"/>
            </a:ln>
          </p:spPr>
        </p:cxnSp>
        <p:sp>
          <p:nvSpPr>
            <p:cNvPr id="132105" name="AutoShape 9"/>
            <p:cNvSpPr>
              <a:spLocks noChangeArrowheads="1"/>
            </p:cNvSpPr>
            <p:nvPr/>
          </p:nvSpPr>
          <p:spPr bwMode="auto">
            <a:xfrm>
              <a:off x="1905000" y="1143000"/>
              <a:ext cx="6705600" cy="3657424"/>
            </a:xfrm>
            <a:prstGeom prst="flowChartAlternateProcess">
              <a:avLst/>
            </a:prstGeom>
            <a:ln>
              <a:solidFill>
                <a:srgbClr val="660033">
                  <a:alpha val="51000"/>
                </a:srgbClr>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defRPr/>
              </a:pPr>
              <a:r>
                <a:rPr lang="en-NZ" sz="2400" b="1" dirty="0">
                  <a:latin typeface="+mj-lt"/>
                </a:rPr>
                <a:t>includes:</a:t>
              </a:r>
            </a:p>
            <a:p>
              <a:pPr algn="ctr">
                <a:defRPr/>
              </a:pPr>
              <a:endParaRPr lang="en-NZ" sz="2400" b="1" dirty="0">
                <a:latin typeface="+mj-lt"/>
              </a:endParaRPr>
            </a:p>
            <a:p>
              <a:pPr algn="ctr">
                <a:defRPr/>
              </a:pPr>
              <a:r>
                <a:rPr lang="en-NZ" sz="2400" dirty="0">
                  <a:latin typeface="+mj-lt"/>
                </a:rPr>
                <a:t> </a:t>
              </a:r>
            </a:p>
            <a:p>
              <a:pPr algn="ctr">
                <a:defRPr/>
              </a:pPr>
              <a:endParaRPr lang="en-NZ" sz="2400" dirty="0">
                <a:latin typeface="+mj-lt"/>
              </a:endParaRPr>
            </a:p>
            <a:p>
              <a:pPr algn="ctr">
                <a:defRPr/>
              </a:pPr>
              <a:endParaRPr lang="en-NZ" sz="2400" dirty="0">
                <a:latin typeface="+mj-lt"/>
              </a:endParaRPr>
            </a:p>
            <a:p>
              <a:pPr algn="ctr">
                <a:defRPr/>
              </a:pPr>
              <a:endParaRPr lang="en-NZ" sz="2400" dirty="0">
                <a:latin typeface="+mj-lt"/>
              </a:endParaRPr>
            </a:p>
            <a:p>
              <a:pPr algn="ctr">
                <a:defRPr/>
              </a:pPr>
              <a:endParaRPr lang="en-NZ" sz="2400" dirty="0">
                <a:latin typeface="+mj-lt"/>
              </a:endParaRPr>
            </a:p>
            <a:p>
              <a:pPr algn="ctr">
                <a:defRPr/>
              </a:pPr>
              <a:endParaRPr lang="en-US" sz="2400" dirty="0">
                <a:latin typeface="+mj-lt"/>
              </a:endParaRPr>
            </a:p>
            <a:p>
              <a:pPr algn="ctr">
                <a:defRPr/>
              </a:pPr>
              <a:endParaRPr lang="en-US" sz="2400" dirty="0">
                <a:latin typeface="+mj-lt"/>
              </a:endParaRPr>
            </a:p>
          </p:txBody>
        </p:sp>
        <p:sp>
          <p:nvSpPr>
            <p:cNvPr id="132107" name="Text Box 11"/>
            <p:cNvSpPr txBox="1">
              <a:spLocks noChangeArrowheads="1"/>
            </p:cNvSpPr>
            <p:nvPr/>
          </p:nvSpPr>
          <p:spPr bwMode="auto">
            <a:xfrm>
              <a:off x="1980886" y="1981906"/>
              <a:ext cx="2362827" cy="465491"/>
            </a:xfrm>
            <a:prstGeom prst="rect">
              <a:avLst/>
            </a:prstGeom>
            <a:solidFill>
              <a:srgbClr val="993366"/>
            </a:solidFill>
            <a:ln w="9525">
              <a:solidFill>
                <a:srgbClr val="993366"/>
              </a:solidFill>
              <a:miter lim="800000"/>
              <a:headEnd/>
              <a:tailEnd/>
            </a:ln>
            <a:effectLst/>
          </p:spPr>
          <p:txBody>
            <a:bodyPr lIns="18000" rIns="18000">
              <a:spAutoFit/>
            </a:bodyPr>
            <a:lstStyle/>
            <a:p>
              <a:pPr algn="r">
                <a:spcBef>
                  <a:spcPct val="50000"/>
                </a:spcBef>
                <a:defRPr/>
              </a:pPr>
              <a:r>
                <a:rPr lang="en-US" sz="2400" b="1" dirty="0">
                  <a:solidFill>
                    <a:schemeClr val="bg1"/>
                  </a:solidFill>
                  <a:latin typeface="+mj-lt"/>
                  <a:cs typeface="+mn-cs"/>
                </a:rPr>
                <a:t>setting</a:t>
              </a:r>
            </a:p>
          </p:txBody>
        </p:sp>
        <p:sp>
          <p:nvSpPr>
            <p:cNvPr id="132108" name="Text Box 12"/>
            <p:cNvSpPr txBox="1">
              <a:spLocks noChangeArrowheads="1"/>
            </p:cNvSpPr>
            <p:nvPr/>
          </p:nvSpPr>
          <p:spPr bwMode="auto">
            <a:xfrm>
              <a:off x="4343714" y="1981906"/>
              <a:ext cx="4037503" cy="830381"/>
            </a:xfrm>
            <a:prstGeom prst="rect">
              <a:avLst/>
            </a:prstGeom>
            <a:noFill/>
            <a:ln w="9525">
              <a:solidFill>
                <a:srgbClr val="993366"/>
              </a:solidFill>
              <a:miter lim="800000"/>
              <a:headEnd/>
              <a:tailEnd/>
            </a:ln>
            <a:effectLst/>
          </p:spPr>
          <p:txBody>
            <a:bodyPr>
              <a:spAutoFit/>
            </a:bodyPr>
            <a:lstStyle/>
            <a:p>
              <a:pPr>
                <a:spcBef>
                  <a:spcPct val="50000"/>
                </a:spcBef>
                <a:defRPr/>
              </a:pPr>
              <a:r>
                <a:rPr lang="en-US" sz="2400" dirty="0">
                  <a:latin typeface="+mj-lt"/>
                  <a:cs typeface="+mn-cs"/>
                </a:rPr>
                <a:t>important and measurable learning goals</a:t>
              </a:r>
            </a:p>
          </p:txBody>
        </p:sp>
        <p:sp>
          <p:nvSpPr>
            <p:cNvPr id="132109" name="Text Box 13"/>
            <p:cNvSpPr txBox="1">
              <a:spLocks noChangeArrowheads="1"/>
            </p:cNvSpPr>
            <p:nvPr/>
          </p:nvSpPr>
          <p:spPr bwMode="auto">
            <a:xfrm>
              <a:off x="1980886" y="2972565"/>
              <a:ext cx="2362827" cy="465490"/>
            </a:xfrm>
            <a:prstGeom prst="rect">
              <a:avLst/>
            </a:prstGeom>
            <a:solidFill>
              <a:srgbClr val="993366"/>
            </a:solidFill>
            <a:ln w="9525">
              <a:solidFill>
                <a:srgbClr val="993366"/>
              </a:solidFill>
              <a:miter lim="800000"/>
              <a:headEnd/>
              <a:tailEnd/>
            </a:ln>
            <a:effectLst/>
          </p:spPr>
          <p:txBody>
            <a:bodyPr lIns="18000" rIns="18000">
              <a:spAutoFit/>
            </a:bodyPr>
            <a:lstStyle/>
            <a:p>
              <a:pPr algn="r">
                <a:spcBef>
                  <a:spcPct val="50000"/>
                </a:spcBef>
                <a:defRPr/>
              </a:pPr>
              <a:r>
                <a:rPr lang="en-US" sz="2400" b="1">
                  <a:solidFill>
                    <a:schemeClr val="bg1"/>
                  </a:solidFill>
                  <a:latin typeface="+mj-lt"/>
                  <a:cs typeface="+mn-cs"/>
                </a:rPr>
                <a:t>communicating</a:t>
              </a:r>
            </a:p>
          </p:txBody>
        </p:sp>
        <p:sp>
          <p:nvSpPr>
            <p:cNvPr id="132110" name="Text Box 14"/>
            <p:cNvSpPr txBox="1">
              <a:spLocks noChangeArrowheads="1"/>
            </p:cNvSpPr>
            <p:nvPr/>
          </p:nvSpPr>
          <p:spPr bwMode="auto">
            <a:xfrm>
              <a:off x="4343714" y="2972565"/>
              <a:ext cx="4037503" cy="830380"/>
            </a:xfrm>
            <a:prstGeom prst="rect">
              <a:avLst/>
            </a:prstGeom>
            <a:noFill/>
            <a:ln w="9525">
              <a:solidFill>
                <a:srgbClr val="993366"/>
              </a:solidFill>
              <a:miter lim="800000"/>
              <a:headEnd/>
              <a:tailEnd/>
            </a:ln>
            <a:effectLst/>
          </p:spPr>
          <p:txBody>
            <a:bodyPr>
              <a:spAutoFit/>
            </a:bodyPr>
            <a:lstStyle/>
            <a:p>
              <a:pPr>
                <a:spcBef>
                  <a:spcPct val="50000"/>
                </a:spcBef>
                <a:defRPr/>
              </a:pPr>
              <a:r>
                <a:rPr lang="en-US" sz="2400">
                  <a:latin typeface="+mj-lt"/>
                  <a:cs typeface="+mn-cs"/>
                </a:rPr>
                <a:t>clearly to all relevant audiences </a:t>
              </a:r>
            </a:p>
          </p:txBody>
        </p:sp>
        <p:sp>
          <p:nvSpPr>
            <p:cNvPr id="132111" name="Text Box 15"/>
            <p:cNvSpPr txBox="1">
              <a:spLocks noChangeArrowheads="1"/>
            </p:cNvSpPr>
            <p:nvPr/>
          </p:nvSpPr>
          <p:spPr bwMode="auto">
            <a:xfrm>
              <a:off x="1980886" y="3809765"/>
              <a:ext cx="2362827" cy="467195"/>
            </a:xfrm>
            <a:prstGeom prst="rect">
              <a:avLst/>
            </a:prstGeom>
            <a:solidFill>
              <a:srgbClr val="993366"/>
            </a:solidFill>
            <a:ln w="9525">
              <a:solidFill>
                <a:srgbClr val="993366"/>
              </a:solidFill>
              <a:miter lim="800000"/>
              <a:headEnd/>
              <a:tailEnd/>
            </a:ln>
            <a:effectLst/>
          </p:spPr>
          <p:txBody>
            <a:bodyPr lIns="18000" rIns="18000">
              <a:spAutoFit/>
            </a:bodyPr>
            <a:lstStyle/>
            <a:p>
              <a:pPr algn="r">
                <a:spcBef>
                  <a:spcPct val="50000"/>
                </a:spcBef>
                <a:defRPr/>
              </a:pPr>
              <a:r>
                <a:rPr lang="en-US" sz="2400" b="1">
                  <a:solidFill>
                    <a:schemeClr val="bg1"/>
                  </a:solidFill>
                  <a:latin typeface="+mj-lt"/>
                  <a:cs typeface="+mn-cs"/>
                </a:rPr>
                <a:t>involving</a:t>
              </a:r>
            </a:p>
          </p:txBody>
        </p:sp>
        <p:sp>
          <p:nvSpPr>
            <p:cNvPr id="132112" name="Text Box 16"/>
            <p:cNvSpPr txBox="1">
              <a:spLocks noChangeArrowheads="1"/>
            </p:cNvSpPr>
            <p:nvPr/>
          </p:nvSpPr>
          <p:spPr bwMode="auto">
            <a:xfrm>
              <a:off x="4343714" y="3809765"/>
              <a:ext cx="4037503" cy="893469"/>
            </a:xfrm>
            <a:prstGeom prst="rect">
              <a:avLst/>
            </a:prstGeom>
            <a:noFill/>
            <a:ln w="9525">
              <a:solidFill>
                <a:srgbClr val="993366"/>
              </a:solidFill>
              <a:miter lim="800000"/>
              <a:headEnd/>
              <a:tailEnd/>
            </a:ln>
            <a:effectLst/>
          </p:spPr>
          <p:txBody>
            <a:bodyPr>
              <a:spAutoFit/>
            </a:bodyPr>
            <a:lstStyle/>
            <a:p>
              <a:pPr>
                <a:spcBef>
                  <a:spcPct val="50000"/>
                </a:spcBef>
                <a:defRPr/>
              </a:pPr>
              <a:r>
                <a:rPr lang="en-US" sz="2400" dirty="0">
                  <a:latin typeface="+mj-lt"/>
                  <a:cs typeface="+mn-cs"/>
                </a:rPr>
                <a:t>staff and others in the process</a:t>
              </a:r>
            </a:p>
          </p:txBody>
        </p:sp>
      </p:grpSp>
      <p:sp>
        <p:nvSpPr>
          <p:cNvPr id="23555" name="AutoShape 10"/>
          <p:cNvSpPr>
            <a:spLocks noChangeArrowheads="1"/>
          </p:cNvSpPr>
          <p:nvPr/>
        </p:nvSpPr>
        <p:spPr bwMode="auto">
          <a:xfrm>
            <a:off x="3962400" y="5562600"/>
            <a:ext cx="2857500" cy="947738"/>
          </a:xfrm>
          <a:prstGeom prst="flowChartAlternateProcess">
            <a:avLst/>
          </a:prstGeom>
          <a:solidFill>
            <a:srgbClr val="993366">
              <a:alpha val="61176"/>
            </a:srgbClr>
          </a:solidFill>
          <a:ln w="9525">
            <a:solidFill>
              <a:schemeClr val="tx1"/>
            </a:solidFill>
            <a:miter lim="800000"/>
            <a:headEnd/>
            <a:tailEnd/>
          </a:ln>
        </p:spPr>
        <p:txBody>
          <a:bodyPr wrap="none" anchor="ctr"/>
          <a:lstStyle/>
          <a:p>
            <a:pPr algn="ctr">
              <a:spcBef>
                <a:spcPct val="20000"/>
              </a:spcBef>
            </a:pPr>
            <a:r>
              <a:rPr lang="en-NZ" sz="2400" b="1">
                <a:latin typeface="Calibri" pitchFamily="34" charset="0"/>
              </a:rPr>
              <a:t>clarity and consensus </a:t>
            </a:r>
          </a:p>
          <a:p>
            <a:pPr algn="ctr">
              <a:spcBef>
                <a:spcPct val="20000"/>
              </a:spcBef>
            </a:pPr>
            <a:r>
              <a:rPr lang="en-NZ" sz="2400" b="1">
                <a:latin typeface="Calibri" pitchFamily="34" charset="0"/>
              </a:rPr>
              <a:t>about goals</a:t>
            </a:r>
            <a:endParaRPr lang="en-US" sz="2400" b="1">
              <a:latin typeface="Calibri" pitchFamily="34" charset="0"/>
            </a:endParaRPr>
          </a:p>
        </p:txBody>
      </p:sp>
      <p:sp>
        <p:nvSpPr>
          <p:cNvPr id="23556" name="AutoShape 2"/>
          <p:cNvSpPr>
            <a:spLocks noChangeArrowheads="1"/>
          </p:cNvSpPr>
          <p:nvPr/>
        </p:nvSpPr>
        <p:spPr bwMode="auto">
          <a:xfrm>
            <a:off x="0" y="914400"/>
            <a:ext cx="2209800" cy="1219200"/>
          </a:xfrm>
          <a:prstGeom prst="flowChartProcess">
            <a:avLst/>
          </a:prstGeom>
          <a:solidFill>
            <a:srgbClr val="660033">
              <a:alpha val="61176"/>
            </a:srgbClr>
          </a:solidFill>
          <a:ln w="9525">
            <a:solidFill>
              <a:schemeClr val="tx1"/>
            </a:solidFill>
            <a:miter lim="800000"/>
            <a:headEnd/>
            <a:tailEnd/>
          </a:ln>
        </p:spPr>
        <p:txBody>
          <a:bodyPr anchor="ctr"/>
          <a:lstStyle/>
          <a:p>
            <a:pPr algn="ctr"/>
            <a:r>
              <a:rPr lang="en-US" sz="1100" b="1">
                <a:latin typeface="Arial" charset="0"/>
              </a:rPr>
              <a:t>1. Establishing Goals and Expectations</a:t>
            </a:r>
          </a:p>
        </p:txBody>
      </p:sp>
      <p:sp>
        <p:nvSpPr>
          <p:cNvPr id="21" name="AutoShape 3"/>
          <p:cNvSpPr>
            <a:spLocks noChangeArrowheads="1"/>
          </p:cNvSpPr>
          <p:nvPr/>
        </p:nvSpPr>
        <p:spPr bwMode="auto">
          <a:xfrm>
            <a:off x="0" y="2133600"/>
            <a:ext cx="2209800" cy="1219200"/>
          </a:xfrm>
          <a:prstGeom prst="flowChartProcess">
            <a:avLst/>
          </a:prstGeom>
          <a:solidFill>
            <a:schemeClr val="bg1">
              <a:lumMod val="85000"/>
              <a:alpha val="8000"/>
            </a:schemeClr>
          </a:solidFill>
          <a:ln w="9525">
            <a:solidFill>
              <a:schemeClr val="tx1"/>
            </a:solidFill>
            <a:miter lim="800000"/>
            <a:headEnd/>
            <a:tailEnd/>
          </a:ln>
          <a:effectLst/>
        </p:spPr>
        <p:txBody>
          <a:bodyPr anchor="ctr"/>
          <a:lstStyle/>
          <a:p>
            <a:pPr algn="ctr">
              <a:defRPr/>
            </a:pPr>
            <a:r>
              <a:rPr lang="en-US" sz="1100" b="1">
                <a:solidFill>
                  <a:schemeClr val="bg1">
                    <a:lumMod val="85000"/>
                  </a:schemeClr>
                </a:solidFill>
                <a:latin typeface="Arial" pitchFamily="34" charset="0"/>
                <a:cs typeface="+mn-cs"/>
              </a:rPr>
              <a:t>2. Resourcing Strategically</a:t>
            </a:r>
          </a:p>
        </p:txBody>
      </p:sp>
      <p:sp>
        <p:nvSpPr>
          <p:cNvPr id="22" name="AutoShape 4"/>
          <p:cNvSpPr>
            <a:spLocks noChangeArrowheads="1"/>
          </p:cNvSpPr>
          <p:nvPr/>
        </p:nvSpPr>
        <p:spPr bwMode="auto">
          <a:xfrm>
            <a:off x="0" y="3352800"/>
            <a:ext cx="2209800" cy="1219200"/>
          </a:xfrm>
          <a:prstGeom prst="flowChartProcess">
            <a:avLst/>
          </a:prstGeom>
          <a:solidFill>
            <a:schemeClr val="bg1">
              <a:lumMod val="85000"/>
              <a:alpha val="8000"/>
            </a:schemeClr>
          </a:solidFill>
          <a:ln w="9525">
            <a:solidFill>
              <a:schemeClr val="tx1"/>
            </a:solidFill>
            <a:miter lim="800000"/>
            <a:headEnd/>
            <a:tailEnd/>
          </a:ln>
          <a:effectLst/>
        </p:spPr>
        <p:txBody>
          <a:bodyPr anchor="ctr"/>
          <a:lstStyle/>
          <a:p>
            <a:pPr algn="ctr">
              <a:defRPr/>
            </a:pPr>
            <a:r>
              <a:rPr lang="en-US" sz="1100" b="1" dirty="0">
                <a:solidFill>
                  <a:schemeClr val="bg1">
                    <a:lumMod val="85000"/>
                  </a:schemeClr>
                </a:solidFill>
                <a:latin typeface="Arial" pitchFamily="34" charset="0"/>
                <a:cs typeface="+mn-cs"/>
              </a:rPr>
              <a:t>3. Ensuring Quality Teaching</a:t>
            </a:r>
          </a:p>
        </p:txBody>
      </p:sp>
      <p:sp>
        <p:nvSpPr>
          <p:cNvPr id="23" name="AutoShape 5"/>
          <p:cNvSpPr>
            <a:spLocks noChangeArrowheads="1"/>
          </p:cNvSpPr>
          <p:nvPr/>
        </p:nvSpPr>
        <p:spPr bwMode="auto">
          <a:xfrm>
            <a:off x="0" y="4572000"/>
            <a:ext cx="2209800" cy="1219200"/>
          </a:xfrm>
          <a:prstGeom prst="flowChartProcess">
            <a:avLst/>
          </a:prstGeom>
          <a:solidFill>
            <a:schemeClr val="bg1">
              <a:lumMod val="85000"/>
              <a:alpha val="8000"/>
            </a:schemeClr>
          </a:solidFill>
          <a:ln w="9525">
            <a:solidFill>
              <a:schemeClr val="tx1"/>
            </a:solidFill>
            <a:miter lim="800000"/>
            <a:headEnd/>
            <a:tailEnd/>
          </a:ln>
          <a:effectLst/>
        </p:spPr>
        <p:txBody>
          <a:bodyPr anchor="ctr"/>
          <a:lstStyle/>
          <a:p>
            <a:pPr algn="ctr">
              <a:defRPr/>
            </a:pPr>
            <a:r>
              <a:rPr lang="en-US" sz="1100" b="1" dirty="0">
                <a:solidFill>
                  <a:schemeClr val="bg1">
                    <a:lumMod val="85000"/>
                  </a:schemeClr>
                </a:solidFill>
                <a:latin typeface="Arial" pitchFamily="34" charset="0"/>
                <a:cs typeface="+mn-cs"/>
              </a:rPr>
              <a:t>4. Leading Teacher Learning and Development</a:t>
            </a:r>
          </a:p>
        </p:txBody>
      </p:sp>
      <p:sp>
        <p:nvSpPr>
          <p:cNvPr id="24" name="AutoShape 6"/>
          <p:cNvSpPr>
            <a:spLocks noChangeArrowheads="1"/>
          </p:cNvSpPr>
          <p:nvPr/>
        </p:nvSpPr>
        <p:spPr bwMode="auto">
          <a:xfrm>
            <a:off x="0" y="5791200"/>
            <a:ext cx="2209800" cy="1066800"/>
          </a:xfrm>
          <a:prstGeom prst="flowChartProcess">
            <a:avLst/>
          </a:prstGeom>
          <a:solidFill>
            <a:schemeClr val="bg1">
              <a:lumMod val="85000"/>
              <a:alpha val="8000"/>
            </a:schemeClr>
          </a:solidFill>
          <a:ln w="9525">
            <a:solidFill>
              <a:schemeClr val="tx1"/>
            </a:solidFill>
            <a:miter lim="800000"/>
            <a:headEnd/>
            <a:tailEnd/>
          </a:ln>
          <a:effectLst/>
        </p:spPr>
        <p:txBody>
          <a:bodyPr anchor="ctr"/>
          <a:lstStyle/>
          <a:p>
            <a:pPr algn="ctr">
              <a:defRPr/>
            </a:pPr>
            <a:r>
              <a:rPr lang="en-US" sz="1100" b="1" dirty="0">
                <a:solidFill>
                  <a:schemeClr val="bg1">
                    <a:lumMod val="85000"/>
                  </a:schemeClr>
                </a:solidFill>
                <a:latin typeface="Arial" pitchFamily="34" charset="0"/>
                <a:cs typeface="+mn-cs"/>
              </a:rPr>
              <a:t>5. Ensuring an Orderly and </a:t>
            </a:r>
            <a:r>
              <a:rPr lang="en-US" sz="1100" b="1" dirty="0" smtClean="0">
                <a:solidFill>
                  <a:schemeClr val="bg1">
                    <a:lumMod val="85000"/>
                  </a:schemeClr>
                </a:solidFill>
                <a:latin typeface="Arial" pitchFamily="34" charset="0"/>
                <a:cs typeface="+mn-cs"/>
              </a:rPr>
              <a:t>Safe </a:t>
            </a:r>
            <a:r>
              <a:rPr lang="en-US" sz="1100" b="1" dirty="0">
                <a:solidFill>
                  <a:schemeClr val="bg1">
                    <a:lumMod val="85000"/>
                  </a:schemeClr>
                </a:solidFill>
                <a:latin typeface="Arial" pitchFamily="34" charset="0"/>
                <a:cs typeface="+mn-cs"/>
              </a:rPr>
              <a:t>Environment</a:t>
            </a:r>
          </a:p>
        </p:txBody>
      </p:sp>
      <p:sp>
        <p:nvSpPr>
          <p:cNvPr id="17" name="AutoShape 8"/>
          <p:cNvSpPr>
            <a:spLocks noChangeArrowheads="1"/>
          </p:cNvSpPr>
          <p:nvPr/>
        </p:nvSpPr>
        <p:spPr bwMode="auto">
          <a:xfrm>
            <a:off x="0" y="0"/>
            <a:ext cx="9144000" cy="914400"/>
          </a:xfrm>
          <a:prstGeom prst="flowChartProcess">
            <a:avLst/>
          </a:prstGeom>
          <a:solidFill>
            <a:srgbClr val="1F497D"/>
          </a:solidFill>
          <a:ln w="9525">
            <a:solidFill>
              <a:schemeClr val="tx1"/>
            </a:solidFill>
            <a:miter lim="800000"/>
            <a:headEnd/>
            <a:tailEnd/>
          </a:ln>
          <a:effectLst>
            <a:outerShdw blurRad="50800" dist="50800" dir="5400000" algn="ctr" rotWithShape="0">
              <a:srgbClr val="000000">
                <a:alpha val="90000"/>
              </a:srgbClr>
            </a:outerShdw>
          </a:effectLst>
        </p:spPr>
        <p:txBody>
          <a:bodyPr anchor="ctr"/>
          <a:lstStyle/>
          <a:p>
            <a:pPr algn="ctr">
              <a:defRPr/>
            </a:pPr>
            <a:r>
              <a:rPr lang="en-NZ" sz="2800" b="1" dirty="0">
                <a:solidFill>
                  <a:schemeClr val="bg1"/>
                </a:solidFill>
                <a:latin typeface="Calibri" pitchFamily="34" charset="0"/>
                <a:cs typeface="+mn-cs"/>
              </a:rPr>
              <a:t>Aspects of Goal Setting</a:t>
            </a:r>
            <a:endParaRPr lang="en-US" sz="2800" b="1" dirty="0">
              <a:solidFill>
                <a:schemeClr val="bg1"/>
              </a:solidFill>
              <a:latin typeface="Calibri" pitchFamily="34" charset="0"/>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8"/>
          <p:cNvSpPr>
            <a:spLocks noChangeArrowheads="1"/>
          </p:cNvSpPr>
          <p:nvPr/>
        </p:nvSpPr>
        <p:spPr bwMode="auto">
          <a:xfrm>
            <a:off x="0" y="0"/>
            <a:ext cx="9144000" cy="914400"/>
          </a:xfrm>
          <a:prstGeom prst="flowChartProcess">
            <a:avLst/>
          </a:prstGeom>
          <a:solidFill>
            <a:srgbClr val="1F497D"/>
          </a:solidFill>
          <a:ln w="9525">
            <a:solidFill>
              <a:schemeClr val="tx1"/>
            </a:solidFill>
            <a:miter lim="800000"/>
            <a:headEnd/>
            <a:tailEnd/>
          </a:ln>
          <a:effectLst>
            <a:outerShdw blurRad="50800" dist="50800" dir="5400000" algn="ctr" rotWithShape="0">
              <a:srgbClr val="000000">
                <a:alpha val="90000"/>
              </a:srgbClr>
            </a:outerShdw>
          </a:effectLst>
        </p:spPr>
        <p:txBody>
          <a:bodyPr anchor="ctr"/>
          <a:lstStyle/>
          <a:p>
            <a:pPr algn="ctr">
              <a:defRPr/>
            </a:pPr>
            <a:r>
              <a:rPr lang="en-NZ" sz="2800" b="1" dirty="0">
                <a:solidFill>
                  <a:schemeClr val="bg1"/>
                </a:solidFill>
                <a:latin typeface="Calibri" pitchFamily="34" charset="0"/>
                <a:cs typeface="+mn-cs"/>
              </a:rPr>
              <a:t>How Goal Setting Works</a:t>
            </a:r>
            <a:endParaRPr lang="en-US" sz="2800" b="1" dirty="0">
              <a:solidFill>
                <a:schemeClr val="bg1"/>
              </a:solidFill>
              <a:latin typeface="Calibri" pitchFamily="34" charset="0"/>
              <a:cs typeface="+mn-cs"/>
            </a:endParaRPr>
          </a:p>
        </p:txBody>
      </p:sp>
      <p:sp>
        <p:nvSpPr>
          <p:cNvPr id="25603" name="AutoShape 2"/>
          <p:cNvSpPr>
            <a:spLocks noChangeArrowheads="1"/>
          </p:cNvSpPr>
          <p:nvPr/>
        </p:nvSpPr>
        <p:spPr bwMode="auto">
          <a:xfrm>
            <a:off x="0" y="914400"/>
            <a:ext cx="2209800" cy="1219200"/>
          </a:xfrm>
          <a:prstGeom prst="flowChartProcess">
            <a:avLst/>
          </a:prstGeom>
          <a:solidFill>
            <a:srgbClr val="660033">
              <a:alpha val="61176"/>
            </a:srgbClr>
          </a:solidFill>
          <a:ln w="9525">
            <a:solidFill>
              <a:schemeClr val="tx1"/>
            </a:solidFill>
            <a:miter lim="800000"/>
            <a:headEnd/>
            <a:tailEnd/>
          </a:ln>
        </p:spPr>
        <p:txBody>
          <a:bodyPr anchor="ctr"/>
          <a:lstStyle/>
          <a:p>
            <a:pPr algn="ctr"/>
            <a:r>
              <a:rPr lang="en-US" sz="1100" b="1">
                <a:latin typeface="Arial" charset="0"/>
              </a:rPr>
              <a:t>1. Establishing Goals and Expectations</a:t>
            </a:r>
          </a:p>
        </p:txBody>
      </p:sp>
      <p:sp>
        <p:nvSpPr>
          <p:cNvPr id="29" name="AutoShape 3"/>
          <p:cNvSpPr>
            <a:spLocks noChangeArrowheads="1"/>
          </p:cNvSpPr>
          <p:nvPr/>
        </p:nvSpPr>
        <p:spPr bwMode="auto">
          <a:xfrm>
            <a:off x="0" y="2133600"/>
            <a:ext cx="2209800" cy="1219200"/>
          </a:xfrm>
          <a:prstGeom prst="flowChartProcess">
            <a:avLst/>
          </a:prstGeom>
          <a:solidFill>
            <a:schemeClr val="bg1">
              <a:lumMod val="85000"/>
              <a:alpha val="8000"/>
            </a:schemeClr>
          </a:solidFill>
          <a:ln w="9525">
            <a:solidFill>
              <a:schemeClr val="tx1"/>
            </a:solidFill>
            <a:miter lim="800000"/>
            <a:headEnd/>
            <a:tailEnd/>
          </a:ln>
          <a:effectLst/>
        </p:spPr>
        <p:txBody>
          <a:bodyPr anchor="ctr"/>
          <a:lstStyle/>
          <a:p>
            <a:pPr algn="ctr">
              <a:defRPr/>
            </a:pPr>
            <a:r>
              <a:rPr lang="en-US" sz="1100" b="1">
                <a:solidFill>
                  <a:schemeClr val="bg1">
                    <a:lumMod val="85000"/>
                  </a:schemeClr>
                </a:solidFill>
                <a:latin typeface="Arial" pitchFamily="34" charset="0"/>
                <a:cs typeface="+mn-cs"/>
              </a:rPr>
              <a:t>2. Resourcing Strategically</a:t>
            </a:r>
          </a:p>
        </p:txBody>
      </p:sp>
      <p:sp>
        <p:nvSpPr>
          <p:cNvPr id="30" name="AutoShape 4"/>
          <p:cNvSpPr>
            <a:spLocks noChangeArrowheads="1"/>
          </p:cNvSpPr>
          <p:nvPr/>
        </p:nvSpPr>
        <p:spPr bwMode="auto">
          <a:xfrm>
            <a:off x="0" y="3352800"/>
            <a:ext cx="2209800" cy="1219200"/>
          </a:xfrm>
          <a:prstGeom prst="flowChartProcess">
            <a:avLst/>
          </a:prstGeom>
          <a:solidFill>
            <a:schemeClr val="bg1">
              <a:lumMod val="85000"/>
              <a:alpha val="8000"/>
            </a:schemeClr>
          </a:solidFill>
          <a:ln w="9525">
            <a:solidFill>
              <a:schemeClr val="tx1"/>
            </a:solidFill>
            <a:miter lim="800000"/>
            <a:headEnd/>
            <a:tailEnd/>
          </a:ln>
          <a:effectLst/>
        </p:spPr>
        <p:txBody>
          <a:bodyPr anchor="ctr"/>
          <a:lstStyle/>
          <a:p>
            <a:pPr algn="ctr">
              <a:defRPr/>
            </a:pPr>
            <a:r>
              <a:rPr lang="en-US" sz="1100" b="1" dirty="0">
                <a:solidFill>
                  <a:schemeClr val="bg1">
                    <a:lumMod val="85000"/>
                  </a:schemeClr>
                </a:solidFill>
                <a:latin typeface="Arial" pitchFamily="34" charset="0"/>
                <a:cs typeface="+mn-cs"/>
              </a:rPr>
              <a:t>3. Ensuring Quality Teaching</a:t>
            </a:r>
          </a:p>
        </p:txBody>
      </p:sp>
      <p:sp>
        <p:nvSpPr>
          <p:cNvPr id="31" name="AutoShape 5"/>
          <p:cNvSpPr>
            <a:spLocks noChangeArrowheads="1"/>
          </p:cNvSpPr>
          <p:nvPr/>
        </p:nvSpPr>
        <p:spPr bwMode="auto">
          <a:xfrm>
            <a:off x="0" y="4572000"/>
            <a:ext cx="2209800" cy="1219200"/>
          </a:xfrm>
          <a:prstGeom prst="flowChartProcess">
            <a:avLst/>
          </a:prstGeom>
          <a:solidFill>
            <a:schemeClr val="bg1">
              <a:lumMod val="85000"/>
              <a:alpha val="8000"/>
            </a:schemeClr>
          </a:solidFill>
          <a:ln w="9525">
            <a:solidFill>
              <a:schemeClr val="tx1"/>
            </a:solidFill>
            <a:miter lim="800000"/>
            <a:headEnd/>
            <a:tailEnd/>
          </a:ln>
          <a:effectLst/>
        </p:spPr>
        <p:txBody>
          <a:bodyPr anchor="ctr"/>
          <a:lstStyle/>
          <a:p>
            <a:pPr algn="ctr">
              <a:defRPr/>
            </a:pPr>
            <a:r>
              <a:rPr lang="en-US" sz="1100" b="1" dirty="0">
                <a:solidFill>
                  <a:schemeClr val="bg1">
                    <a:lumMod val="85000"/>
                  </a:schemeClr>
                </a:solidFill>
                <a:latin typeface="Arial" pitchFamily="34" charset="0"/>
                <a:cs typeface="+mn-cs"/>
              </a:rPr>
              <a:t>4. Leading Teacher Learning and Development</a:t>
            </a:r>
          </a:p>
        </p:txBody>
      </p:sp>
      <p:sp>
        <p:nvSpPr>
          <p:cNvPr id="32" name="AutoShape 6"/>
          <p:cNvSpPr>
            <a:spLocks noChangeArrowheads="1"/>
          </p:cNvSpPr>
          <p:nvPr/>
        </p:nvSpPr>
        <p:spPr bwMode="auto">
          <a:xfrm>
            <a:off x="0" y="5791200"/>
            <a:ext cx="2209800" cy="1066800"/>
          </a:xfrm>
          <a:prstGeom prst="flowChartProcess">
            <a:avLst/>
          </a:prstGeom>
          <a:solidFill>
            <a:schemeClr val="bg1">
              <a:lumMod val="85000"/>
              <a:alpha val="8000"/>
            </a:schemeClr>
          </a:solidFill>
          <a:ln w="9525">
            <a:solidFill>
              <a:schemeClr val="tx1"/>
            </a:solidFill>
            <a:miter lim="800000"/>
            <a:headEnd/>
            <a:tailEnd/>
          </a:ln>
          <a:effectLst/>
        </p:spPr>
        <p:txBody>
          <a:bodyPr anchor="ctr"/>
          <a:lstStyle/>
          <a:p>
            <a:pPr algn="ctr">
              <a:defRPr/>
            </a:pPr>
            <a:r>
              <a:rPr lang="en-US" sz="1100" b="1" dirty="0">
                <a:solidFill>
                  <a:schemeClr val="bg1">
                    <a:lumMod val="85000"/>
                  </a:schemeClr>
                </a:solidFill>
                <a:latin typeface="Arial" pitchFamily="34" charset="0"/>
                <a:cs typeface="+mn-cs"/>
              </a:rPr>
              <a:t>5. Ensuring an Orderly and </a:t>
            </a:r>
            <a:r>
              <a:rPr lang="en-US" sz="1100" b="1" dirty="0" smtClean="0">
                <a:solidFill>
                  <a:schemeClr val="bg1">
                    <a:lumMod val="85000"/>
                  </a:schemeClr>
                </a:solidFill>
                <a:latin typeface="Arial" pitchFamily="34" charset="0"/>
                <a:cs typeface="+mn-cs"/>
              </a:rPr>
              <a:t>Safe </a:t>
            </a:r>
            <a:r>
              <a:rPr lang="en-US" sz="1100" b="1" dirty="0">
                <a:solidFill>
                  <a:schemeClr val="bg1">
                    <a:lumMod val="85000"/>
                  </a:schemeClr>
                </a:solidFill>
                <a:latin typeface="Arial" pitchFamily="34" charset="0"/>
                <a:cs typeface="+mn-cs"/>
              </a:rPr>
              <a:t>Environment</a:t>
            </a:r>
          </a:p>
        </p:txBody>
      </p:sp>
      <p:sp>
        <p:nvSpPr>
          <p:cNvPr id="25608" name="AutoShape 9"/>
          <p:cNvSpPr>
            <a:spLocks noChangeArrowheads="1"/>
          </p:cNvSpPr>
          <p:nvPr/>
        </p:nvSpPr>
        <p:spPr bwMode="auto">
          <a:xfrm>
            <a:off x="2819400" y="2971800"/>
            <a:ext cx="5187950" cy="1600200"/>
          </a:xfrm>
          <a:prstGeom prst="flowChartTerminator">
            <a:avLst/>
          </a:prstGeom>
          <a:solidFill>
            <a:schemeClr val="bg1">
              <a:alpha val="70195"/>
            </a:schemeClr>
          </a:solidFill>
          <a:ln w="9525">
            <a:solidFill>
              <a:schemeClr val="tx1"/>
            </a:solidFill>
            <a:miter lim="800000"/>
            <a:headEnd/>
            <a:tailEnd/>
          </a:ln>
        </p:spPr>
        <p:txBody>
          <a:bodyPr lIns="0" rIns="0" anchor="ctr"/>
          <a:lstStyle/>
          <a:p>
            <a:pPr algn="ctr"/>
            <a:r>
              <a:rPr lang="en-US" sz="1600" b="1">
                <a:solidFill>
                  <a:srgbClr val="993366"/>
                </a:solidFill>
                <a:latin typeface="Arial" charset="0"/>
              </a:rPr>
              <a:t>Processes Involved</a:t>
            </a:r>
          </a:p>
          <a:p>
            <a:pPr algn="ctr"/>
            <a:r>
              <a:rPr lang="en-US" sz="1600" b="1">
                <a:solidFill>
                  <a:srgbClr val="993366"/>
                </a:solidFill>
                <a:latin typeface="Arial" charset="0"/>
              </a:rPr>
              <a:t>Goals:</a:t>
            </a:r>
          </a:p>
          <a:p>
            <a:pPr algn="ctr"/>
            <a:r>
              <a:rPr lang="en-US" sz="1600">
                <a:solidFill>
                  <a:srgbClr val="993366"/>
                </a:solidFill>
                <a:latin typeface="Arial" charset="0"/>
              </a:rPr>
              <a:t>Create a discrepancy between current and desired action or outcomes</a:t>
            </a:r>
          </a:p>
          <a:p>
            <a:pPr algn="ctr"/>
            <a:r>
              <a:rPr lang="en-US" sz="1600">
                <a:solidFill>
                  <a:srgbClr val="993366"/>
                </a:solidFill>
                <a:latin typeface="Arial" charset="0"/>
              </a:rPr>
              <a:t>Motivate persistent goal-relevant behaviour</a:t>
            </a:r>
          </a:p>
          <a:p>
            <a:pPr algn="ctr"/>
            <a:r>
              <a:rPr lang="en-US" sz="1600">
                <a:solidFill>
                  <a:srgbClr val="993366"/>
                </a:solidFill>
                <a:latin typeface="Arial" charset="0"/>
              </a:rPr>
              <a:t>Focus attention and effort</a:t>
            </a:r>
            <a:endParaRPr lang="en-US">
              <a:solidFill>
                <a:srgbClr val="993366"/>
              </a:solidFill>
              <a:latin typeface="Arial" charset="0"/>
            </a:endParaRPr>
          </a:p>
        </p:txBody>
      </p:sp>
      <p:sp>
        <p:nvSpPr>
          <p:cNvPr id="25609" name="AutoShape 10"/>
          <p:cNvSpPr>
            <a:spLocks noChangeArrowheads="1"/>
          </p:cNvSpPr>
          <p:nvPr/>
        </p:nvSpPr>
        <p:spPr bwMode="auto">
          <a:xfrm>
            <a:off x="3505200" y="5334000"/>
            <a:ext cx="5257800" cy="1295400"/>
          </a:xfrm>
          <a:prstGeom prst="flowChartTerminator">
            <a:avLst/>
          </a:prstGeom>
          <a:solidFill>
            <a:srgbClr val="993366"/>
          </a:solidFill>
          <a:ln w="9525">
            <a:solidFill>
              <a:schemeClr val="tx1"/>
            </a:solidFill>
            <a:miter lim="800000"/>
            <a:headEnd/>
            <a:tailEnd/>
          </a:ln>
        </p:spPr>
        <p:txBody>
          <a:bodyPr lIns="0" rIns="0" anchor="ctr"/>
          <a:lstStyle/>
          <a:p>
            <a:pPr algn="ctr"/>
            <a:r>
              <a:rPr lang="en-US" sz="1600" b="1">
                <a:solidFill>
                  <a:schemeClr val="bg1"/>
                </a:solidFill>
                <a:latin typeface="Arial" charset="0"/>
              </a:rPr>
              <a:t>Consequences</a:t>
            </a:r>
            <a:endParaRPr lang="en-US" sz="1600">
              <a:solidFill>
                <a:schemeClr val="bg1"/>
              </a:solidFill>
              <a:latin typeface="Arial" charset="0"/>
            </a:endParaRPr>
          </a:p>
          <a:p>
            <a:pPr algn="ctr"/>
            <a:r>
              <a:rPr lang="en-US" sz="1600">
                <a:solidFill>
                  <a:schemeClr val="bg1"/>
                </a:solidFill>
                <a:latin typeface="Arial" charset="0"/>
              </a:rPr>
              <a:t>Higher performance and learning</a:t>
            </a:r>
          </a:p>
          <a:p>
            <a:pPr algn="ctr"/>
            <a:r>
              <a:rPr lang="en-US" sz="1600">
                <a:solidFill>
                  <a:schemeClr val="bg1"/>
                </a:solidFill>
                <a:latin typeface="Arial" charset="0"/>
              </a:rPr>
              <a:t>Sense of purpose and priority</a:t>
            </a:r>
          </a:p>
          <a:p>
            <a:pPr algn="ctr"/>
            <a:r>
              <a:rPr lang="en-US" sz="1600">
                <a:solidFill>
                  <a:schemeClr val="bg1"/>
                </a:solidFill>
                <a:latin typeface="Arial" charset="0"/>
              </a:rPr>
              <a:t>Increased sense of efficacy</a:t>
            </a:r>
          </a:p>
          <a:p>
            <a:pPr algn="ctr"/>
            <a:r>
              <a:rPr lang="en-US" sz="1600">
                <a:solidFill>
                  <a:schemeClr val="bg1"/>
                </a:solidFill>
                <a:latin typeface="Arial" charset="0"/>
              </a:rPr>
              <a:t>Increased enjoyment of task</a:t>
            </a:r>
          </a:p>
        </p:txBody>
      </p:sp>
      <p:sp>
        <p:nvSpPr>
          <p:cNvPr id="25610" name="AutoShape 11"/>
          <p:cNvSpPr>
            <a:spLocks noChangeArrowheads="1"/>
          </p:cNvSpPr>
          <p:nvPr/>
        </p:nvSpPr>
        <p:spPr bwMode="auto">
          <a:xfrm>
            <a:off x="2286000" y="1143000"/>
            <a:ext cx="4346575" cy="1066800"/>
          </a:xfrm>
          <a:prstGeom prst="flowChartTerminator">
            <a:avLst/>
          </a:prstGeom>
          <a:solidFill>
            <a:srgbClr val="993366">
              <a:alpha val="70195"/>
            </a:srgbClr>
          </a:solidFill>
          <a:ln w="9525">
            <a:solidFill>
              <a:schemeClr val="tx1"/>
            </a:solidFill>
            <a:miter lim="800000"/>
            <a:headEnd/>
            <a:tailEnd/>
          </a:ln>
        </p:spPr>
        <p:txBody>
          <a:bodyPr wrap="none" anchor="ctr"/>
          <a:lstStyle/>
          <a:p>
            <a:pPr algn="ctr"/>
            <a:r>
              <a:rPr lang="en-US" sz="1600" b="1" dirty="0">
                <a:latin typeface="Arial" charset="0"/>
              </a:rPr>
              <a:t>Conditions Required</a:t>
            </a:r>
            <a:endParaRPr lang="en-US" sz="1600" dirty="0">
              <a:latin typeface="Arial" charset="0"/>
            </a:endParaRPr>
          </a:p>
          <a:p>
            <a:pPr algn="ctr"/>
            <a:r>
              <a:rPr lang="en-US" sz="1600" dirty="0">
                <a:latin typeface="Arial" charset="0"/>
              </a:rPr>
              <a:t>Commitment to goals</a:t>
            </a:r>
          </a:p>
          <a:p>
            <a:pPr algn="ctr"/>
            <a:r>
              <a:rPr lang="en-US" sz="1600" dirty="0">
                <a:latin typeface="Arial" charset="0"/>
              </a:rPr>
              <a:t>Capacity to </a:t>
            </a:r>
            <a:r>
              <a:rPr lang="en-US" sz="1600" dirty="0" smtClean="0">
                <a:latin typeface="Arial" charset="0"/>
              </a:rPr>
              <a:t>achieve </a:t>
            </a:r>
            <a:r>
              <a:rPr lang="en-US" sz="1600" dirty="0">
                <a:latin typeface="Arial" charset="0"/>
              </a:rPr>
              <a:t>goals</a:t>
            </a:r>
          </a:p>
          <a:p>
            <a:pPr algn="ctr"/>
            <a:r>
              <a:rPr lang="en-US" sz="1600" dirty="0">
                <a:latin typeface="Arial" charset="0"/>
              </a:rPr>
              <a:t>Specific and unambiguous</a:t>
            </a:r>
          </a:p>
        </p:txBody>
      </p:sp>
      <p:cxnSp>
        <p:nvCxnSpPr>
          <p:cNvPr id="25611" name="AutoShape 12"/>
          <p:cNvCxnSpPr>
            <a:cxnSpLocks noChangeShapeType="1"/>
            <a:stCxn id="25609" idx="3"/>
            <a:endCxn id="25610" idx="3"/>
          </p:cNvCxnSpPr>
          <p:nvPr/>
        </p:nvCxnSpPr>
        <p:spPr bwMode="auto">
          <a:xfrm flipH="1" flipV="1">
            <a:off x="6632575" y="1676400"/>
            <a:ext cx="2130425" cy="4305300"/>
          </a:xfrm>
          <a:prstGeom prst="bentConnector3">
            <a:avLst>
              <a:gd name="adj1" fmla="val -10731"/>
            </a:avLst>
          </a:prstGeom>
          <a:noFill/>
          <a:ln w="76200">
            <a:solidFill>
              <a:srgbClr val="993366"/>
            </a:solidFill>
            <a:miter lim="800000"/>
            <a:headEnd/>
            <a:tailEnd type="triangle" w="med" len="med"/>
          </a:ln>
        </p:spPr>
      </p:cxnSp>
      <p:cxnSp>
        <p:nvCxnSpPr>
          <p:cNvPr id="25612" name="AutoShape 13"/>
          <p:cNvCxnSpPr>
            <a:cxnSpLocks noChangeShapeType="1"/>
            <a:stCxn id="25610" idx="2"/>
          </p:cNvCxnSpPr>
          <p:nvPr/>
        </p:nvCxnSpPr>
        <p:spPr bwMode="auto">
          <a:xfrm rot="16200000" flipH="1">
            <a:off x="4401344" y="2267744"/>
            <a:ext cx="762000" cy="646112"/>
          </a:xfrm>
          <a:prstGeom prst="straightConnector1">
            <a:avLst/>
          </a:prstGeom>
          <a:noFill/>
          <a:ln w="76200">
            <a:solidFill>
              <a:srgbClr val="993366"/>
            </a:solidFill>
            <a:round/>
            <a:headEnd/>
            <a:tailEnd type="triangle" w="med" len="med"/>
          </a:ln>
        </p:spPr>
      </p:cxnSp>
      <p:cxnSp>
        <p:nvCxnSpPr>
          <p:cNvPr id="25613" name="AutoShape 14"/>
          <p:cNvCxnSpPr>
            <a:cxnSpLocks noChangeShapeType="1"/>
            <a:stCxn id="25608" idx="2"/>
            <a:endCxn id="25609" idx="0"/>
          </p:cNvCxnSpPr>
          <p:nvPr/>
        </p:nvCxnSpPr>
        <p:spPr bwMode="auto">
          <a:xfrm rot="16200000" flipH="1">
            <a:off x="5392738" y="4592637"/>
            <a:ext cx="762000" cy="720725"/>
          </a:xfrm>
          <a:prstGeom prst="straightConnector1">
            <a:avLst/>
          </a:prstGeom>
          <a:noFill/>
          <a:ln w="76200">
            <a:solidFill>
              <a:srgbClr val="993366"/>
            </a:solidFill>
            <a:round/>
            <a:headEnd/>
            <a:tailEnd type="triangle" w="med" len="med"/>
          </a:ln>
        </p:spPr>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8"/>
          <p:cNvSpPr>
            <a:spLocks noChangeArrowheads="1"/>
          </p:cNvSpPr>
          <p:nvPr/>
        </p:nvSpPr>
        <p:spPr bwMode="auto">
          <a:xfrm>
            <a:off x="0" y="0"/>
            <a:ext cx="9144000" cy="914400"/>
          </a:xfrm>
          <a:prstGeom prst="flowChartProcess">
            <a:avLst/>
          </a:prstGeom>
          <a:solidFill>
            <a:srgbClr val="1F497D"/>
          </a:solidFill>
          <a:ln w="9525">
            <a:solidFill>
              <a:schemeClr val="tx1"/>
            </a:solidFill>
            <a:miter lim="800000"/>
            <a:headEnd/>
            <a:tailEnd/>
          </a:ln>
          <a:effectLst>
            <a:outerShdw blurRad="50800" dist="50800" dir="5400000" algn="ctr" rotWithShape="0">
              <a:srgbClr val="000000">
                <a:alpha val="90000"/>
              </a:srgbClr>
            </a:outerShdw>
          </a:effectLst>
        </p:spPr>
        <p:txBody>
          <a:bodyPr anchor="ctr"/>
          <a:lstStyle/>
          <a:p>
            <a:pPr algn="ctr">
              <a:defRPr/>
            </a:pPr>
            <a:r>
              <a:rPr lang="en-NZ" sz="3200" b="1" dirty="0">
                <a:solidFill>
                  <a:schemeClr val="bg1"/>
                </a:solidFill>
                <a:latin typeface="Calibri" pitchFamily="34" charset="0"/>
                <a:cs typeface="+mn-cs"/>
              </a:rPr>
              <a:t>First Condition: Gaining Commitment to Goals </a:t>
            </a:r>
          </a:p>
        </p:txBody>
      </p:sp>
      <p:graphicFrame>
        <p:nvGraphicFramePr>
          <p:cNvPr id="7" name="Diagram 6"/>
          <p:cNvGraphicFramePr/>
          <p:nvPr/>
        </p:nvGraphicFramePr>
        <p:xfrm>
          <a:off x="1524000" y="1524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30849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8"/>
          <p:cNvSpPr>
            <a:spLocks noChangeArrowheads="1"/>
          </p:cNvSpPr>
          <p:nvPr/>
        </p:nvSpPr>
        <p:spPr bwMode="auto">
          <a:xfrm>
            <a:off x="0" y="0"/>
            <a:ext cx="9144000" cy="914400"/>
          </a:xfrm>
          <a:prstGeom prst="flowChartProcess">
            <a:avLst/>
          </a:prstGeom>
          <a:solidFill>
            <a:srgbClr val="1F497D"/>
          </a:solidFill>
          <a:ln w="9525">
            <a:solidFill>
              <a:schemeClr val="tx1"/>
            </a:solidFill>
            <a:miter lim="800000"/>
            <a:headEnd/>
            <a:tailEnd/>
          </a:ln>
          <a:effectLst>
            <a:outerShdw blurRad="50800" dist="50800" dir="5400000" algn="ctr" rotWithShape="0">
              <a:srgbClr val="000000">
                <a:alpha val="90000"/>
              </a:srgbClr>
            </a:outerShdw>
          </a:effectLst>
        </p:spPr>
        <p:txBody>
          <a:bodyPr anchor="ctr"/>
          <a:lstStyle/>
          <a:p>
            <a:pPr algn="ctr">
              <a:defRPr/>
            </a:pPr>
            <a:r>
              <a:rPr lang="en-NZ" sz="3200" b="1" dirty="0">
                <a:solidFill>
                  <a:schemeClr val="bg1"/>
                </a:solidFill>
                <a:latin typeface="Calibri" pitchFamily="34" charset="0"/>
                <a:cs typeface="+mn-cs"/>
              </a:rPr>
              <a:t>Second Condition: Check Capacity to Achieve Goal</a:t>
            </a:r>
            <a:endParaRPr lang="en-US" sz="3200" b="1" dirty="0">
              <a:solidFill>
                <a:schemeClr val="bg1"/>
              </a:solidFill>
              <a:latin typeface="Calibri" pitchFamily="34" charset="0"/>
              <a:cs typeface="+mn-cs"/>
            </a:endParaRPr>
          </a:p>
        </p:txBody>
      </p:sp>
      <p:graphicFrame>
        <p:nvGraphicFramePr>
          <p:cNvPr id="5" name="Diagram 4"/>
          <p:cNvGraphicFramePr/>
          <p:nvPr>
            <p:extLst>
              <p:ext uri="{D42A27DB-BD31-4B8C-83A1-F6EECF244321}">
                <p14:modId xmlns:p14="http://schemas.microsoft.com/office/powerpoint/2010/main" val="3500455702"/>
              </p:ext>
            </p:extLst>
          </p:nvPr>
        </p:nvGraphicFramePr>
        <p:xfrm>
          <a:off x="1676400" y="1524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95422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914400" y="1066800"/>
          <a:ext cx="76962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AutoShape 8"/>
          <p:cNvSpPr>
            <a:spLocks noChangeArrowheads="1"/>
          </p:cNvSpPr>
          <p:nvPr/>
        </p:nvSpPr>
        <p:spPr bwMode="auto">
          <a:xfrm>
            <a:off x="0" y="0"/>
            <a:ext cx="9144000" cy="914400"/>
          </a:xfrm>
          <a:prstGeom prst="flowChartProcess">
            <a:avLst/>
          </a:prstGeom>
          <a:solidFill>
            <a:srgbClr val="1F497D"/>
          </a:solidFill>
          <a:ln w="9525">
            <a:solidFill>
              <a:schemeClr val="tx1"/>
            </a:solidFill>
            <a:miter lim="800000"/>
            <a:headEnd/>
            <a:tailEnd/>
          </a:ln>
          <a:effectLst>
            <a:outerShdw blurRad="50800" dist="50800" dir="5400000" algn="ctr" rotWithShape="0">
              <a:srgbClr val="000000">
                <a:alpha val="90000"/>
              </a:srgbClr>
            </a:outerShdw>
          </a:effectLst>
        </p:spPr>
        <p:txBody>
          <a:bodyPr anchor="ctr"/>
          <a:lstStyle/>
          <a:p>
            <a:pPr algn="ctr">
              <a:defRPr/>
            </a:pPr>
            <a:r>
              <a:rPr lang="en-NZ" sz="3200" b="1" dirty="0">
                <a:solidFill>
                  <a:schemeClr val="bg1"/>
                </a:solidFill>
                <a:latin typeface="Calibri" pitchFamily="34" charset="0"/>
                <a:cs typeface="+mn-cs"/>
              </a:rPr>
              <a:t>Performance Goals or Learning Goals?</a:t>
            </a:r>
            <a:endParaRPr lang="en-US" sz="3200" b="1" dirty="0">
              <a:solidFill>
                <a:schemeClr val="bg1"/>
              </a:solidFill>
              <a:latin typeface="Calibri" pitchFamily="34" charset="0"/>
              <a:cs typeface="+mn-cs"/>
            </a:endParaRPr>
          </a:p>
        </p:txBody>
      </p:sp>
    </p:spTree>
    <p:extLst>
      <p:ext uri="{BB962C8B-B14F-4D97-AF65-F5344CB8AC3E}">
        <p14:creationId xmlns:p14="http://schemas.microsoft.com/office/powerpoint/2010/main" val="26967386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200068489"/>
              </p:ext>
            </p:extLst>
          </p:nvPr>
        </p:nvGraphicFramePr>
        <p:xfrm>
          <a:off x="533400" y="1397000"/>
          <a:ext cx="82296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AutoShape 8"/>
          <p:cNvSpPr>
            <a:spLocks noChangeArrowheads="1"/>
          </p:cNvSpPr>
          <p:nvPr/>
        </p:nvSpPr>
        <p:spPr bwMode="auto">
          <a:xfrm>
            <a:off x="0" y="0"/>
            <a:ext cx="9144000" cy="914400"/>
          </a:xfrm>
          <a:prstGeom prst="flowChartProcess">
            <a:avLst/>
          </a:prstGeom>
          <a:solidFill>
            <a:srgbClr val="1F497D"/>
          </a:solidFill>
          <a:ln w="9525">
            <a:solidFill>
              <a:schemeClr val="tx1"/>
            </a:solidFill>
            <a:miter lim="800000"/>
            <a:headEnd/>
            <a:tailEnd/>
          </a:ln>
          <a:effectLst>
            <a:outerShdw blurRad="50800" dist="50800" dir="5400000" algn="ctr" rotWithShape="0">
              <a:srgbClr val="000000">
                <a:alpha val="90000"/>
              </a:srgbClr>
            </a:outerShdw>
          </a:effectLst>
        </p:spPr>
        <p:txBody>
          <a:bodyPr anchor="ctr"/>
          <a:lstStyle/>
          <a:p>
            <a:pPr algn="ctr">
              <a:defRPr/>
            </a:pPr>
            <a:r>
              <a:rPr lang="en-NZ" sz="3200" b="1" dirty="0">
                <a:solidFill>
                  <a:schemeClr val="bg1"/>
                </a:solidFill>
                <a:latin typeface="Calibri" pitchFamily="34" charset="0"/>
                <a:cs typeface="+mn-cs"/>
              </a:rPr>
              <a:t>What are Performance and Learning Goals?</a:t>
            </a:r>
            <a:endParaRPr lang="en-US" sz="3200" b="1" dirty="0">
              <a:solidFill>
                <a:schemeClr val="bg1"/>
              </a:solidFill>
              <a:latin typeface="Calibri" pitchFamily="34" charset="0"/>
              <a:cs typeface="+mn-cs"/>
            </a:endParaRPr>
          </a:p>
        </p:txBody>
      </p:sp>
    </p:spTree>
    <p:extLst>
      <p:ext uri="{BB962C8B-B14F-4D97-AF65-F5344CB8AC3E}">
        <p14:creationId xmlns:p14="http://schemas.microsoft.com/office/powerpoint/2010/main" val="19565958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600200"/>
          <a:ext cx="82296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AutoShape 8"/>
          <p:cNvSpPr>
            <a:spLocks noChangeArrowheads="1"/>
          </p:cNvSpPr>
          <p:nvPr/>
        </p:nvSpPr>
        <p:spPr bwMode="auto">
          <a:xfrm>
            <a:off x="0" y="0"/>
            <a:ext cx="9144000" cy="914400"/>
          </a:xfrm>
          <a:prstGeom prst="flowChartProcess">
            <a:avLst/>
          </a:prstGeom>
          <a:solidFill>
            <a:srgbClr val="1F497D"/>
          </a:solidFill>
          <a:ln w="9525">
            <a:solidFill>
              <a:schemeClr val="tx1"/>
            </a:solidFill>
            <a:miter lim="800000"/>
            <a:headEnd/>
            <a:tailEnd/>
          </a:ln>
          <a:effectLst>
            <a:outerShdw blurRad="50800" dist="50800" dir="5400000" algn="ctr" rotWithShape="0">
              <a:srgbClr val="000000">
                <a:alpha val="90000"/>
              </a:srgbClr>
            </a:outerShdw>
          </a:effectLst>
        </p:spPr>
        <p:txBody>
          <a:bodyPr anchor="ctr"/>
          <a:lstStyle/>
          <a:p>
            <a:pPr algn="ctr">
              <a:defRPr/>
            </a:pPr>
            <a:r>
              <a:rPr lang="en-US" sz="3200" b="1" dirty="0">
                <a:solidFill>
                  <a:schemeClr val="bg1"/>
                </a:solidFill>
                <a:latin typeface="Calibri" pitchFamily="34" charset="0"/>
                <a:cs typeface="+mn-cs"/>
              </a:rPr>
              <a:t>Third Condition: Set Specific and Unambiguous Goals</a:t>
            </a:r>
          </a:p>
        </p:txBody>
      </p:sp>
    </p:spTree>
    <p:extLst>
      <p:ext uri="{BB962C8B-B14F-4D97-AF65-F5344CB8AC3E}">
        <p14:creationId xmlns:p14="http://schemas.microsoft.com/office/powerpoint/2010/main" val="18879318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
          <p:cNvSpPr>
            <a:spLocks noGrp="1" noChangeArrowheads="1"/>
          </p:cNvSpPr>
          <p:nvPr>
            <p:ph idx="1"/>
          </p:nvPr>
        </p:nvSpPr>
        <p:spPr/>
        <p:txBody>
          <a:bodyPr/>
          <a:lstStyle/>
          <a:p>
            <a:endParaRPr lang="en-US" smtClean="0"/>
          </a:p>
          <a:p>
            <a:endParaRPr lang="en-US" smtClean="0"/>
          </a:p>
        </p:txBody>
      </p:sp>
      <p:sp>
        <p:nvSpPr>
          <p:cNvPr id="7" name="Title 6"/>
          <p:cNvSpPr>
            <a:spLocks noGrp="1"/>
          </p:cNvSpPr>
          <p:nvPr>
            <p:ph type="title"/>
          </p:nvPr>
        </p:nvSpPr>
        <p:spPr/>
        <p:txBody>
          <a:bodyPr/>
          <a:lstStyle/>
          <a:p>
            <a:endParaRPr lang="en-NZ"/>
          </a:p>
        </p:txBody>
      </p:sp>
      <p:sp>
        <p:nvSpPr>
          <p:cNvPr id="5" name="AutoShape 8"/>
          <p:cNvSpPr>
            <a:spLocks noChangeArrowheads="1"/>
          </p:cNvSpPr>
          <p:nvPr/>
        </p:nvSpPr>
        <p:spPr bwMode="auto">
          <a:xfrm>
            <a:off x="0" y="0"/>
            <a:ext cx="9144000" cy="914400"/>
          </a:xfrm>
          <a:prstGeom prst="flowChartProcess">
            <a:avLst/>
          </a:prstGeom>
          <a:solidFill>
            <a:srgbClr val="1F497D"/>
          </a:solidFill>
          <a:ln w="9525">
            <a:solidFill>
              <a:schemeClr val="tx1"/>
            </a:solidFill>
            <a:miter lim="800000"/>
            <a:headEnd/>
            <a:tailEnd/>
          </a:ln>
          <a:effectLst>
            <a:outerShdw blurRad="50800" dist="50800" dir="5400000" algn="ctr" rotWithShape="0">
              <a:srgbClr val="000000">
                <a:alpha val="90000"/>
              </a:srgbClr>
            </a:outerShdw>
          </a:effectLst>
        </p:spPr>
        <p:txBody>
          <a:bodyPr anchor="ctr"/>
          <a:lstStyle/>
          <a:p>
            <a:pPr algn="ctr">
              <a:defRPr/>
            </a:pPr>
            <a:r>
              <a:rPr lang="en-NZ" sz="3200" b="1" dirty="0">
                <a:solidFill>
                  <a:schemeClr val="bg1"/>
                </a:solidFill>
                <a:latin typeface="Calibri" pitchFamily="34" charset="0"/>
                <a:cs typeface="+mn-cs"/>
              </a:rPr>
              <a:t>What is </a:t>
            </a:r>
            <a:r>
              <a:rPr lang="en-NZ" sz="3200" b="1" dirty="0" smtClean="0">
                <a:solidFill>
                  <a:schemeClr val="bg1"/>
                </a:solidFill>
                <a:latin typeface="Calibri" pitchFamily="34" charset="0"/>
                <a:cs typeface="+mn-cs"/>
              </a:rPr>
              <a:t>Student-Centred Leadership</a:t>
            </a:r>
            <a:r>
              <a:rPr lang="en-NZ" sz="3200" b="1" dirty="0">
                <a:solidFill>
                  <a:schemeClr val="bg1"/>
                </a:solidFill>
                <a:latin typeface="Calibri" pitchFamily="34" charset="0"/>
                <a:cs typeface="+mn-cs"/>
              </a:rPr>
              <a:t>?</a:t>
            </a:r>
            <a:endParaRPr lang="en-US" sz="3200" b="1" dirty="0">
              <a:solidFill>
                <a:schemeClr val="bg1"/>
              </a:solidFill>
              <a:latin typeface="Calibri" pitchFamily="34" charset="0"/>
              <a:cs typeface="+mn-cs"/>
            </a:endParaRPr>
          </a:p>
        </p:txBody>
      </p:sp>
      <p:graphicFrame>
        <p:nvGraphicFramePr>
          <p:cNvPr id="9" name="Diagram 8"/>
          <p:cNvGraphicFramePr/>
          <p:nvPr/>
        </p:nvGraphicFramePr>
        <p:xfrm>
          <a:off x="1447800" y="1752600"/>
          <a:ext cx="7239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AutoShape 2"/>
          <p:cNvSpPr>
            <a:spLocks noChangeArrowheads="1"/>
          </p:cNvSpPr>
          <p:nvPr/>
        </p:nvSpPr>
        <p:spPr bwMode="auto">
          <a:xfrm>
            <a:off x="0" y="980728"/>
            <a:ext cx="1600200" cy="1000472"/>
          </a:xfrm>
          <a:prstGeom prst="flowChartProcess">
            <a:avLst/>
          </a:prstGeom>
          <a:solidFill>
            <a:schemeClr val="bg1"/>
          </a:solidFill>
          <a:ln w="9525">
            <a:solidFill>
              <a:schemeClr val="tx1"/>
            </a:solidFill>
            <a:miter lim="800000"/>
            <a:headEnd/>
            <a:tailEnd/>
          </a:ln>
          <a:effectLst/>
        </p:spPr>
        <p:txBody>
          <a:bodyPr anchor="ctr"/>
          <a:lstStyle/>
          <a:p>
            <a:pPr algn="ctr"/>
            <a:r>
              <a:rPr lang="en-US" sz="1100" dirty="0">
                <a:solidFill>
                  <a:srgbClr val="C0C0C0"/>
                </a:solidFill>
                <a:latin typeface="Arial" pitchFamily="34" charset="0"/>
              </a:rPr>
              <a:t>1. Establishing Goals and Expectation</a:t>
            </a:r>
          </a:p>
        </p:txBody>
      </p:sp>
      <p:sp>
        <p:nvSpPr>
          <p:cNvPr id="135171" name="AutoShape 3"/>
          <p:cNvSpPr>
            <a:spLocks noChangeArrowheads="1"/>
          </p:cNvSpPr>
          <p:nvPr/>
        </p:nvSpPr>
        <p:spPr bwMode="auto">
          <a:xfrm>
            <a:off x="0" y="1981200"/>
            <a:ext cx="1600200" cy="1219200"/>
          </a:xfrm>
          <a:prstGeom prst="flowChartProcess">
            <a:avLst/>
          </a:prstGeom>
          <a:solidFill>
            <a:srgbClr val="66FFFF">
              <a:alpha val="61000"/>
            </a:srgbClr>
          </a:solidFill>
          <a:ln w="9525">
            <a:solidFill>
              <a:schemeClr val="tx1"/>
            </a:solidFill>
            <a:miter lim="800000"/>
            <a:headEnd/>
            <a:tailEnd/>
          </a:ln>
          <a:effectLst/>
        </p:spPr>
        <p:txBody>
          <a:bodyPr anchor="ctr"/>
          <a:lstStyle/>
          <a:p>
            <a:pPr algn="ctr"/>
            <a:r>
              <a:rPr lang="en-US" sz="1100" b="1" dirty="0">
                <a:latin typeface="Arial" pitchFamily="34" charset="0"/>
              </a:rPr>
              <a:t>2. Resourcing Strategically</a:t>
            </a:r>
          </a:p>
        </p:txBody>
      </p:sp>
      <p:sp>
        <p:nvSpPr>
          <p:cNvPr id="135172" name="AutoShape 4"/>
          <p:cNvSpPr>
            <a:spLocks noChangeArrowheads="1"/>
          </p:cNvSpPr>
          <p:nvPr/>
        </p:nvSpPr>
        <p:spPr bwMode="auto">
          <a:xfrm>
            <a:off x="0" y="3200400"/>
            <a:ext cx="1600200" cy="1219200"/>
          </a:xfrm>
          <a:prstGeom prst="flowChartProcess">
            <a:avLst/>
          </a:prstGeom>
          <a:solidFill>
            <a:schemeClr val="bg1"/>
          </a:solidFill>
          <a:ln w="9525">
            <a:solidFill>
              <a:schemeClr val="tx1"/>
            </a:solidFill>
            <a:miter lim="800000"/>
            <a:headEnd/>
            <a:tailEnd/>
          </a:ln>
          <a:effectLst/>
        </p:spPr>
        <p:txBody>
          <a:bodyPr anchor="ctr"/>
          <a:lstStyle/>
          <a:p>
            <a:pPr algn="ctr"/>
            <a:r>
              <a:rPr lang="en-US" sz="1100" dirty="0" smtClean="0">
                <a:solidFill>
                  <a:srgbClr val="C0C0C0"/>
                </a:solidFill>
                <a:latin typeface="Arial" pitchFamily="34" charset="0"/>
              </a:rPr>
              <a:t>3. Ensuring  Quality Teaching </a:t>
            </a:r>
            <a:endParaRPr lang="en-US" sz="1100" dirty="0">
              <a:solidFill>
                <a:srgbClr val="C0C0C0"/>
              </a:solidFill>
              <a:latin typeface="Arial" pitchFamily="34" charset="0"/>
            </a:endParaRPr>
          </a:p>
        </p:txBody>
      </p:sp>
      <p:sp>
        <p:nvSpPr>
          <p:cNvPr id="135173" name="AutoShape 5"/>
          <p:cNvSpPr>
            <a:spLocks noChangeArrowheads="1"/>
          </p:cNvSpPr>
          <p:nvPr/>
        </p:nvSpPr>
        <p:spPr bwMode="auto">
          <a:xfrm>
            <a:off x="0" y="4419600"/>
            <a:ext cx="1600200" cy="1219200"/>
          </a:xfrm>
          <a:prstGeom prst="flowChartProcess">
            <a:avLst/>
          </a:prstGeom>
          <a:solidFill>
            <a:schemeClr val="bg1"/>
          </a:solidFill>
          <a:ln w="9525">
            <a:solidFill>
              <a:schemeClr val="tx1"/>
            </a:solidFill>
            <a:miter lim="800000"/>
            <a:headEnd/>
            <a:tailEnd/>
          </a:ln>
          <a:effectLst/>
        </p:spPr>
        <p:txBody>
          <a:bodyPr anchor="ctr"/>
          <a:lstStyle/>
          <a:p>
            <a:pPr algn="ctr"/>
            <a:r>
              <a:rPr lang="en-US" sz="1100" dirty="0">
                <a:solidFill>
                  <a:srgbClr val="C0C0C0"/>
                </a:solidFill>
                <a:latin typeface="Arial" pitchFamily="34" charset="0"/>
              </a:rPr>
              <a:t>4. </a:t>
            </a:r>
            <a:r>
              <a:rPr lang="en-US" sz="1100" dirty="0" smtClean="0">
                <a:solidFill>
                  <a:srgbClr val="C0C0C0"/>
                </a:solidFill>
                <a:latin typeface="Arial" pitchFamily="34" charset="0"/>
              </a:rPr>
              <a:t>Leading Teacher Learning and Development</a:t>
            </a:r>
            <a:endParaRPr lang="en-US" sz="1100" dirty="0">
              <a:solidFill>
                <a:srgbClr val="C0C0C0"/>
              </a:solidFill>
              <a:latin typeface="Arial" pitchFamily="34" charset="0"/>
            </a:endParaRPr>
          </a:p>
        </p:txBody>
      </p:sp>
      <p:sp>
        <p:nvSpPr>
          <p:cNvPr id="135174" name="AutoShape 6"/>
          <p:cNvSpPr>
            <a:spLocks noChangeArrowheads="1"/>
          </p:cNvSpPr>
          <p:nvPr/>
        </p:nvSpPr>
        <p:spPr bwMode="auto">
          <a:xfrm>
            <a:off x="0" y="5638800"/>
            <a:ext cx="1600200" cy="1219200"/>
          </a:xfrm>
          <a:prstGeom prst="flowChartProcess">
            <a:avLst/>
          </a:prstGeom>
          <a:solidFill>
            <a:schemeClr val="bg1"/>
          </a:solidFill>
          <a:ln w="9525">
            <a:solidFill>
              <a:schemeClr val="tx1"/>
            </a:solidFill>
            <a:miter lim="800000"/>
            <a:headEnd/>
            <a:tailEnd/>
          </a:ln>
          <a:effectLst/>
        </p:spPr>
        <p:txBody>
          <a:bodyPr anchor="ctr"/>
          <a:lstStyle/>
          <a:p>
            <a:pPr algn="ctr"/>
            <a:r>
              <a:rPr lang="en-US" sz="1100" dirty="0">
                <a:solidFill>
                  <a:srgbClr val="C0C0C0"/>
                </a:solidFill>
                <a:latin typeface="Arial" pitchFamily="34" charset="0"/>
              </a:rPr>
              <a:t>5. Ensuring an Orderly &amp; </a:t>
            </a:r>
            <a:r>
              <a:rPr lang="en-US" sz="1100" dirty="0" smtClean="0">
                <a:solidFill>
                  <a:srgbClr val="C0C0C0"/>
                </a:solidFill>
                <a:latin typeface="Arial" pitchFamily="34" charset="0"/>
              </a:rPr>
              <a:t>Safe </a:t>
            </a:r>
            <a:r>
              <a:rPr lang="en-US" sz="1100" dirty="0">
                <a:solidFill>
                  <a:srgbClr val="C0C0C0"/>
                </a:solidFill>
                <a:latin typeface="Arial" pitchFamily="34" charset="0"/>
              </a:rPr>
              <a:t>Environment</a:t>
            </a:r>
          </a:p>
        </p:txBody>
      </p:sp>
      <p:sp>
        <p:nvSpPr>
          <p:cNvPr id="135176" name="AutoShape 8"/>
          <p:cNvSpPr>
            <a:spLocks noChangeArrowheads="1"/>
          </p:cNvSpPr>
          <p:nvPr/>
        </p:nvSpPr>
        <p:spPr bwMode="auto">
          <a:xfrm>
            <a:off x="1981200" y="2895600"/>
            <a:ext cx="1828800" cy="990600"/>
          </a:xfrm>
          <a:prstGeom prst="flowChartTerminator">
            <a:avLst/>
          </a:prstGeom>
          <a:solidFill>
            <a:srgbClr val="66FFFF">
              <a:alpha val="61000"/>
            </a:srgbClr>
          </a:solidFill>
          <a:ln w="9525">
            <a:solidFill>
              <a:schemeClr val="tx1"/>
            </a:solidFill>
            <a:miter lim="800000"/>
            <a:headEnd/>
            <a:tailEnd/>
          </a:ln>
          <a:effectLst/>
        </p:spPr>
        <p:txBody>
          <a:bodyPr wrap="none" anchor="ctr"/>
          <a:lstStyle/>
          <a:p>
            <a:pPr algn="ctr"/>
            <a:r>
              <a:rPr lang="en-US" b="1">
                <a:latin typeface="Arial" pitchFamily="34" charset="0"/>
              </a:rPr>
              <a:t>PEOPLE</a:t>
            </a:r>
          </a:p>
        </p:txBody>
      </p:sp>
      <p:sp>
        <p:nvSpPr>
          <p:cNvPr id="135177" name="AutoShape 9"/>
          <p:cNvSpPr>
            <a:spLocks noChangeArrowheads="1"/>
          </p:cNvSpPr>
          <p:nvPr/>
        </p:nvSpPr>
        <p:spPr bwMode="auto">
          <a:xfrm>
            <a:off x="4191000" y="2895600"/>
            <a:ext cx="1828800" cy="990600"/>
          </a:xfrm>
          <a:prstGeom prst="flowChartTerminator">
            <a:avLst/>
          </a:prstGeom>
          <a:solidFill>
            <a:srgbClr val="66FFFF">
              <a:alpha val="61000"/>
            </a:srgbClr>
          </a:solidFill>
          <a:ln w="9525">
            <a:solidFill>
              <a:schemeClr val="tx1"/>
            </a:solidFill>
            <a:miter lim="800000"/>
            <a:headEnd/>
            <a:tailEnd/>
          </a:ln>
          <a:effectLst/>
        </p:spPr>
        <p:txBody>
          <a:bodyPr wrap="none" anchor="ctr"/>
          <a:lstStyle/>
          <a:p>
            <a:pPr algn="ctr"/>
            <a:r>
              <a:rPr lang="en-US" b="1">
                <a:latin typeface="Arial" pitchFamily="34" charset="0"/>
              </a:rPr>
              <a:t>MONEY</a:t>
            </a:r>
          </a:p>
        </p:txBody>
      </p:sp>
      <p:sp>
        <p:nvSpPr>
          <p:cNvPr id="135178" name="AutoShape 10"/>
          <p:cNvSpPr>
            <a:spLocks noChangeArrowheads="1"/>
          </p:cNvSpPr>
          <p:nvPr/>
        </p:nvSpPr>
        <p:spPr bwMode="auto">
          <a:xfrm>
            <a:off x="6477000" y="2895600"/>
            <a:ext cx="1828800" cy="990600"/>
          </a:xfrm>
          <a:prstGeom prst="flowChartTerminator">
            <a:avLst/>
          </a:prstGeom>
          <a:solidFill>
            <a:srgbClr val="66FFFF">
              <a:alpha val="61000"/>
            </a:srgbClr>
          </a:solidFill>
          <a:ln w="9525">
            <a:solidFill>
              <a:schemeClr val="tx1"/>
            </a:solidFill>
            <a:miter lim="800000"/>
            <a:headEnd/>
            <a:tailEnd/>
          </a:ln>
          <a:effectLst/>
        </p:spPr>
        <p:txBody>
          <a:bodyPr wrap="none" anchor="ctr"/>
          <a:lstStyle/>
          <a:p>
            <a:pPr algn="ctr"/>
            <a:r>
              <a:rPr lang="en-US" b="1">
                <a:latin typeface="Arial" pitchFamily="34" charset="0"/>
              </a:rPr>
              <a:t>TIME</a:t>
            </a:r>
          </a:p>
        </p:txBody>
      </p:sp>
      <p:sp>
        <p:nvSpPr>
          <p:cNvPr id="135179" name="AutoShape 11"/>
          <p:cNvSpPr>
            <a:spLocks noChangeArrowheads="1"/>
          </p:cNvSpPr>
          <p:nvPr/>
        </p:nvSpPr>
        <p:spPr bwMode="auto">
          <a:xfrm>
            <a:off x="3505200" y="5257800"/>
            <a:ext cx="3200400" cy="990600"/>
          </a:xfrm>
          <a:prstGeom prst="flowChartTerminator">
            <a:avLst/>
          </a:prstGeom>
          <a:solidFill>
            <a:srgbClr val="993366">
              <a:alpha val="60784"/>
            </a:srgbClr>
          </a:solidFill>
          <a:ln w="9525">
            <a:solidFill>
              <a:schemeClr val="tx1"/>
            </a:solidFill>
            <a:miter lim="800000"/>
            <a:headEnd/>
            <a:tailEnd/>
          </a:ln>
          <a:effectLst/>
        </p:spPr>
        <p:txBody>
          <a:bodyPr wrap="none" anchor="ctr"/>
          <a:lstStyle/>
          <a:p>
            <a:pPr algn="ctr"/>
            <a:r>
              <a:rPr lang="en-US" b="1" dirty="0">
                <a:latin typeface="Arial" pitchFamily="34" charset="0"/>
              </a:rPr>
              <a:t>PRIORITY </a:t>
            </a:r>
          </a:p>
          <a:p>
            <a:pPr algn="ctr"/>
            <a:r>
              <a:rPr lang="en-US" b="1" dirty="0">
                <a:latin typeface="Arial" pitchFamily="34" charset="0"/>
              </a:rPr>
              <a:t>GOALS</a:t>
            </a:r>
          </a:p>
        </p:txBody>
      </p:sp>
      <p:cxnSp>
        <p:nvCxnSpPr>
          <p:cNvPr id="135180" name="AutoShape 12"/>
          <p:cNvCxnSpPr>
            <a:cxnSpLocks noChangeShapeType="1"/>
            <a:stCxn id="135176" idx="2"/>
            <a:endCxn id="135179" idx="0"/>
          </p:cNvCxnSpPr>
          <p:nvPr/>
        </p:nvCxnSpPr>
        <p:spPr bwMode="auto">
          <a:xfrm rot="16200000" flipH="1">
            <a:off x="3314700" y="3467100"/>
            <a:ext cx="1371600" cy="2209800"/>
          </a:xfrm>
          <a:prstGeom prst="bentConnector3">
            <a:avLst>
              <a:gd name="adj1" fmla="val 50000"/>
            </a:avLst>
          </a:prstGeom>
          <a:noFill/>
          <a:ln w="76200">
            <a:solidFill>
              <a:srgbClr val="66FFFF"/>
            </a:solidFill>
            <a:miter lim="800000"/>
            <a:headEnd/>
            <a:tailEnd type="triangle" w="med" len="med"/>
          </a:ln>
          <a:effectLst/>
        </p:spPr>
      </p:cxnSp>
      <p:cxnSp>
        <p:nvCxnSpPr>
          <p:cNvPr id="135181" name="AutoShape 13"/>
          <p:cNvCxnSpPr>
            <a:cxnSpLocks noChangeShapeType="1"/>
            <a:stCxn id="135177" idx="2"/>
            <a:endCxn id="135179" idx="0"/>
          </p:cNvCxnSpPr>
          <p:nvPr/>
        </p:nvCxnSpPr>
        <p:spPr bwMode="auto">
          <a:xfrm rot="5400000">
            <a:off x="4419600" y="4572000"/>
            <a:ext cx="1371600" cy="0"/>
          </a:xfrm>
          <a:prstGeom prst="straightConnector1">
            <a:avLst/>
          </a:prstGeom>
          <a:noFill/>
          <a:ln w="76200">
            <a:solidFill>
              <a:srgbClr val="66FFFF"/>
            </a:solidFill>
            <a:round/>
            <a:headEnd/>
            <a:tailEnd type="triangle" w="med" len="med"/>
          </a:ln>
          <a:effectLst/>
        </p:spPr>
      </p:cxnSp>
      <p:cxnSp>
        <p:nvCxnSpPr>
          <p:cNvPr id="135182" name="AutoShape 14"/>
          <p:cNvCxnSpPr>
            <a:cxnSpLocks noChangeShapeType="1"/>
            <a:stCxn id="135178" idx="2"/>
            <a:endCxn id="135179" idx="0"/>
          </p:cNvCxnSpPr>
          <p:nvPr/>
        </p:nvCxnSpPr>
        <p:spPr bwMode="auto">
          <a:xfrm rot="5400000">
            <a:off x="5562600" y="3429000"/>
            <a:ext cx="1371600" cy="2286000"/>
          </a:xfrm>
          <a:prstGeom prst="bentConnector3">
            <a:avLst>
              <a:gd name="adj1" fmla="val 50000"/>
            </a:avLst>
          </a:prstGeom>
          <a:noFill/>
          <a:ln w="76200">
            <a:solidFill>
              <a:srgbClr val="66FFFF"/>
            </a:solidFill>
            <a:miter lim="800000"/>
            <a:headEnd/>
            <a:tailEnd type="triangle" w="med" len="med"/>
          </a:ln>
          <a:effectLst/>
        </p:spPr>
      </p:cxnSp>
      <p:sp>
        <p:nvSpPr>
          <p:cNvPr id="135183" name="AutoShape 15"/>
          <p:cNvSpPr>
            <a:spLocks noChangeArrowheads="1"/>
          </p:cNvSpPr>
          <p:nvPr/>
        </p:nvSpPr>
        <p:spPr bwMode="auto">
          <a:xfrm>
            <a:off x="3048000" y="1295400"/>
            <a:ext cx="2590800" cy="533400"/>
          </a:xfrm>
          <a:prstGeom prst="flowChartTerminator">
            <a:avLst/>
          </a:prstGeom>
          <a:solidFill>
            <a:srgbClr val="66FFFF">
              <a:alpha val="61000"/>
            </a:srgbClr>
          </a:solidFill>
          <a:ln w="9525">
            <a:solidFill>
              <a:schemeClr val="tx1"/>
            </a:solidFill>
            <a:miter lim="800000"/>
            <a:headEnd/>
            <a:tailEnd/>
          </a:ln>
          <a:effectLst/>
        </p:spPr>
        <p:txBody>
          <a:bodyPr wrap="none" anchor="ctr"/>
          <a:lstStyle/>
          <a:p>
            <a:pPr algn="ctr"/>
            <a:r>
              <a:rPr lang="en-US" b="1" dirty="0" smtClean="0">
                <a:latin typeface="Arial" pitchFamily="34" charset="0"/>
              </a:rPr>
              <a:t>Within</a:t>
            </a:r>
            <a:r>
              <a:rPr lang="en-US" dirty="0" smtClean="0">
                <a:latin typeface="Arial" pitchFamily="34" charset="0"/>
              </a:rPr>
              <a:t>-school </a:t>
            </a:r>
            <a:r>
              <a:rPr lang="en-US" dirty="0">
                <a:latin typeface="Arial" pitchFamily="34" charset="0"/>
              </a:rPr>
              <a:t>Expertise</a:t>
            </a:r>
          </a:p>
        </p:txBody>
      </p:sp>
      <p:sp>
        <p:nvSpPr>
          <p:cNvPr id="135184" name="AutoShape 16"/>
          <p:cNvSpPr>
            <a:spLocks noChangeArrowheads="1"/>
          </p:cNvSpPr>
          <p:nvPr/>
        </p:nvSpPr>
        <p:spPr bwMode="auto">
          <a:xfrm>
            <a:off x="3048000" y="1981200"/>
            <a:ext cx="2590800" cy="533400"/>
          </a:xfrm>
          <a:prstGeom prst="flowChartTerminator">
            <a:avLst/>
          </a:prstGeom>
          <a:solidFill>
            <a:srgbClr val="66FFFF">
              <a:alpha val="61000"/>
            </a:srgbClr>
          </a:solidFill>
          <a:ln w="9525">
            <a:solidFill>
              <a:schemeClr val="tx1"/>
            </a:solidFill>
            <a:miter lim="800000"/>
            <a:headEnd/>
            <a:tailEnd/>
          </a:ln>
          <a:effectLst/>
        </p:spPr>
        <p:txBody>
          <a:bodyPr wrap="none" anchor="ctr"/>
          <a:lstStyle/>
          <a:p>
            <a:pPr algn="ctr"/>
            <a:r>
              <a:rPr lang="en-US" b="1">
                <a:latin typeface="Arial" pitchFamily="34" charset="0"/>
              </a:rPr>
              <a:t>External</a:t>
            </a:r>
            <a:r>
              <a:rPr lang="en-US">
                <a:latin typeface="Arial" pitchFamily="34" charset="0"/>
              </a:rPr>
              <a:t> Expertise</a:t>
            </a:r>
          </a:p>
        </p:txBody>
      </p:sp>
      <p:cxnSp>
        <p:nvCxnSpPr>
          <p:cNvPr id="135185" name="AutoShape 17"/>
          <p:cNvCxnSpPr>
            <a:cxnSpLocks noChangeShapeType="1"/>
            <a:stCxn id="135184" idx="1"/>
            <a:endCxn id="135176" idx="0"/>
          </p:cNvCxnSpPr>
          <p:nvPr/>
        </p:nvCxnSpPr>
        <p:spPr bwMode="auto">
          <a:xfrm rot="10800000" flipV="1">
            <a:off x="2895600" y="2247900"/>
            <a:ext cx="152400" cy="647700"/>
          </a:xfrm>
          <a:prstGeom prst="bentConnector2">
            <a:avLst/>
          </a:prstGeom>
          <a:noFill/>
          <a:ln w="76200">
            <a:solidFill>
              <a:srgbClr val="66FFFF"/>
            </a:solidFill>
            <a:miter lim="800000"/>
            <a:headEnd/>
            <a:tailEnd/>
          </a:ln>
          <a:effectLst/>
        </p:spPr>
      </p:cxnSp>
      <p:cxnSp>
        <p:nvCxnSpPr>
          <p:cNvPr id="135186" name="AutoShape 18"/>
          <p:cNvCxnSpPr>
            <a:cxnSpLocks noChangeShapeType="1"/>
            <a:stCxn id="135183" idx="1"/>
            <a:endCxn id="135176" idx="0"/>
          </p:cNvCxnSpPr>
          <p:nvPr/>
        </p:nvCxnSpPr>
        <p:spPr bwMode="auto">
          <a:xfrm rot="10800000" flipV="1">
            <a:off x="2895600" y="1562100"/>
            <a:ext cx="152400" cy="1333500"/>
          </a:xfrm>
          <a:prstGeom prst="bentConnector2">
            <a:avLst/>
          </a:prstGeom>
          <a:noFill/>
          <a:ln w="76200">
            <a:solidFill>
              <a:srgbClr val="66FFFF"/>
            </a:solidFill>
            <a:miter lim="800000"/>
            <a:headEnd/>
            <a:tailEnd/>
          </a:ln>
          <a:effectLst/>
        </p:spPr>
      </p:cxnSp>
      <p:sp>
        <p:nvSpPr>
          <p:cNvPr id="20" name="Title 19"/>
          <p:cNvSpPr>
            <a:spLocks noGrp="1"/>
          </p:cNvSpPr>
          <p:nvPr>
            <p:ph type="title"/>
          </p:nvPr>
        </p:nvSpPr>
        <p:spPr/>
        <p:txBody>
          <a:bodyPr/>
          <a:lstStyle/>
          <a:p>
            <a:r>
              <a:rPr lang="en-NZ" dirty="0" smtClean="0">
                <a:latin typeface="Calibri" pitchFamily="34" charset="0"/>
              </a:rPr>
              <a:t>Student-Centred Leadership: Dimension </a:t>
            </a:r>
            <a:r>
              <a:rPr lang="en-US" dirty="0" smtClean="0">
                <a:latin typeface="Calibri" pitchFamily="34" charset="0"/>
              </a:rPr>
              <a:t>Two</a:t>
            </a:r>
            <a:r>
              <a:rPr lang="en-US" sz="2800" b="1" dirty="0" smtClean="0">
                <a:latin typeface="Arial" pitchFamily="34" charset="0"/>
              </a:rPr>
              <a:t/>
            </a:r>
            <a:br>
              <a:rPr lang="en-US" sz="2800" b="1" dirty="0" smtClean="0">
                <a:latin typeface="Arial" pitchFamily="34" charset="0"/>
              </a:rPr>
            </a:br>
            <a:endParaRPr lang="en-NZ"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51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517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51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518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518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518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517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518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518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518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51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6" grpId="0" animBg="1"/>
      <p:bldP spid="135177" grpId="0" animBg="1"/>
      <p:bldP spid="135178" grpId="0" animBg="1"/>
      <p:bldP spid="135179" grpId="0" animBg="1"/>
      <p:bldP spid="135183" grpId="0" animBg="1"/>
      <p:bldP spid="1351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AutoShape 2"/>
          <p:cNvSpPr>
            <a:spLocks noChangeArrowheads="1"/>
          </p:cNvSpPr>
          <p:nvPr/>
        </p:nvSpPr>
        <p:spPr bwMode="auto">
          <a:xfrm>
            <a:off x="0" y="980728"/>
            <a:ext cx="1600200" cy="1000472"/>
          </a:xfrm>
          <a:prstGeom prst="flowChartProcess">
            <a:avLst/>
          </a:prstGeom>
          <a:solidFill>
            <a:schemeClr val="bg1"/>
          </a:solidFill>
          <a:ln w="9525">
            <a:solidFill>
              <a:schemeClr val="tx1"/>
            </a:solidFill>
            <a:miter lim="800000"/>
            <a:headEnd/>
            <a:tailEnd/>
          </a:ln>
          <a:effectLst/>
        </p:spPr>
        <p:txBody>
          <a:bodyPr anchor="ctr"/>
          <a:lstStyle/>
          <a:p>
            <a:pPr algn="ctr"/>
            <a:r>
              <a:rPr lang="en-US" sz="1100" b="1" dirty="0">
                <a:solidFill>
                  <a:srgbClr val="C0C0C0"/>
                </a:solidFill>
                <a:latin typeface="Arial" pitchFamily="34" charset="0"/>
              </a:rPr>
              <a:t>1. Establishing Goals and Expectation</a:t>
            </a:r>
          </a:p>
        </p:txBody>
      </p:sp>
      <p:sp>
        <p:nvSpPr>
          <p:cNvPr id="134147" name="AutoShape 3"/>
          <p:cNvSpPr>
            <a:spLocks noChangeArrowheads="1"/>
          </p:cNvSpPr>
          <p:nvPr/>
        </p:nvSpPr>
        <p:spPr bwMode="auto">
          <a:xfrm>
            <a:off x="0" y="1981200"/>
            <a:ext cx="1600200" cy="1219200"/>
          </a:xfrm>
          <a:prstGeom prst="flowChartProcess">
            <a:avLst/>
          </a:prstGeom>
          <a:solidFill>
            <a:srgbClr val="66FFFF">
              <a:alpha val="61000"/>
            </a:srgbClr>
          </a:solidFill>
          <a:ln w="9525">
            <a:solidFill>
              <a:schemeClr val="tx1"/>
            </a:solidFill>
            <a:miter lim="800000"/>
            <a:headEnd/>
            <a:tailEnd/>
          </a:ln>
          <a:effectLst/>
        </p:spPr>
        <p:txBody>
          <a:bodyPr anchor="ctr"/>
          <a:lstStyle/>
          <a:p>
            <a:pPr algn="ctr"/>
            <a:r>
              <a:rPr lang="en-US" sz="1100" b="1" dirty="0">
                <a:latin typeface="Arial" pitchFamily="34" charset="0"/>
              </a:rPr>
              <a:t>2. Resourcing Strategically</a:t>
            </a:r>
          </a:p>
        </p:txBody>
      </p:sp>
      <p:sp>
        <p:nvSpPr>
          <p:cNvPr id="134148" name="AutoShape 4"/>
          <p:cNvSpPr>
            <a:spLocks noChangeArrowheads="1"/>
          </p:cNvSpPr>
          <p:nvPr/>
        </p:nvSpPr>
        <p:spPr bwMode="auto">
          <a:xfrm>
            <a:off x="0" y="3200400"/>
            <a:ext cx="1600200" cy="1219200"/>
          </a:xfrm>
          <a:prstGeom prst="flowChartProcess">
            <a:avLst/>
          </a:prstGeom>
          <a:solidFill>
            <a:schemeClr val="bg1"/>
          </a:solidFill>
          <a:ln w="9525">
            <a:solidFill>
              <a:schemeClr val="tx1"/>
            </a:solidFill>
            <a:miter lim="800000"/>
            <a:headEnd/>
            <a:tailEnd/>
          </a:ln>
          <a:effectLst/>
        </p:spPr>
        <p:txBody>
          <a:bodyPr anchor="ctr"/>
          <a:lstStyle/>
          <a:p>
            <a:pPr algn="ctr"/>
            <a:r>
              <a:rPr lang="en-US" sz="1100" dirty="0">
                <a:solidFill>
                  <a:srgbClr val="C0C0C0"/>
                </a:solidFill>
                <a:latin typeface="Arial" pitchFamily="34" charset="0"/>
              </a:rPr>
              <a:t>3. Ensuring  Quality Teaching </a:t>
            </a:r>
          </a:p>
        </p:txBody>
      </p:sp>
      <p:sp>
        <p:nvSpPr>
          <p:cNvPr id="134149" name="AutoShape 5"/>
          <p:cNvSpPr>
            <a:spLocks noChangeArrowheads="1"/>
          </p:cNvSpPr>
          <p:nvPr/>
        </p:nvSpPr>
        <p:spPr bwMode="auto">
          <a:xfrm>
            <a:off x="0" y="4419600"/>
            <a:ext cx="1600200" cy="1219200"/>
          </a:xfrm>
          <a:prstGeom prst="flowChartProcess">
            <a:avLst/>
          </a:prstGeom>
          <a:solidFill>
            <a:schemeClr val="bg1"/>
          </a:solidFill>
          <a:ln w="9525">
            <a:solidFill>
              <a:schemeClr val="tx1"/>
            </a:solidFill>
            <a:miter lim="800000"/>
            <a:headEnd/>
            <a:tailEnd/>
          </a:ln>
          <a:effectLst/>
        </p:spPr>
        <p:txBody>
          <a:bodyPr anchor="ctr"/>
          <a:lstStyle/>
          <a:p>
            <a:pPr algn="ctr"/>
            <a:r>
              <a:rPr lang="en-US" sz="1100" b="1" dirty="0">
                <a:solidFill>
                  <a:srgbClr val="C0C0C0"/>
                </a:solidFill>
                <a:latin typeface="Arial" pitchFamily="34" charset="0"/>
              </a:rPr>
              <a:t>4. </a:t>
            </a:r>
            <a:r>
              <a:rPr lang="en-US" sz="1100" dirty="0">
                <a:solidFill>
                  <a:srgbClr val="C0C0C0"/>
                </a:solidFill>
                <a:latin typeface="Arial" pitchFamily="34" charset="0"/>
              </a:rPr>
              <a:t>. Leading Teacher Learning and Development</a:t>
            </a:r>
          </a:p>
          <a:p>
            <a:pPr algn="ctr"/>
            <a:endParaRPr lang="en-US" sz="1100" b="1" dirty="0">
              <a:solidFill>
                <a:srgbClr val="C0C0C0"/>
              </a:solidFill>
              <a:latin typeface="Arial" pitchFamily="34" charset="0"/>
            </a:endParaRPr>
          </a:p>
        </p:txBody>
      </p:sp>
      <p:sp>
        <p:nvSpPr>
          <p:cNvPr id="134150" name="AutoShape 6"/>
          <p:cNvSpPr>
            <a:spLocks noChangeArrowheads="1"/>
          </p:cNvSpPr>
          <p:nvPr/>
        </p:nvSpPr>
        <p:spPr bwMode="auto">
          <a:xfrm>
            <a:off x="0" y="5638800"/>
            <a:ext cx="1600200" cy="1219200"/>
          </a:xfrm>
          <a:prstGeom prst="flowChartProcess">
            <a:avLst/>
          </a:prstGeom>
          <a:solidFill>
            <a:schemeClr val="bg1"/>
          </a:solidFill>
          <a:ln w="9525">
            <a:solidFill>
              <a:schemeClr val="tx1"/>
            </a:solidFill>
            <a:miter lim="800000"/>
            <a:headEnd/>
            <a:tailEnd/>
          </a:ln>
          <a:effectLst/>
        </p:spPr>
        <p:txBody>
          <a:bodyPr anchor="ctr"/>
          <a:lstStyle/>
          <a:p>
            <a:pPr algn="ctr"/>
            <a:r>
              <a:rPr lang="en-US" sz="1100" b="1" dirty="0">
                <a:solidFill>
                  <a:srgbClr val="C0C0C0"/>
                </a:solidFill>
                <a:latin typeface="Arial" pitchFamily="34" charset="0"/>
              </a:rPr>
              <a:t>5. Ensuring an Orderly &amp; </a:t>
            </a:r>
            <a:r>
              <a:rPr lang="en-US" sz="1100" b="1" dirty="0" smtClean="0">
                <a:solidFill>
                  <a:srgbClr val="C0C0C0"/>
                </a:solidFill>
                <a:latin typeface="Arial" pitchFamily="34" charset="0"/>
              </a:rPr>
              <a:t>Safe Environment</a:t>
            </a:r>
            <a:endParaRPr lang="en-US" sz="1100" b="1" dirty="0">
              <a:solidFill>
                <a:srgbClr val="C0C0C0"/>
              </a:solidFill>
              <a:latin typeface="Arial" pitchFamily="34" charset="0"/>
            </a:endParaRPr>
          </a:p>
        </p:txBody>
      </p:sp>
      <p:sp>
        <p:nvSpPr>
          <p:cNvPr id="134152" name="AutoShape 8"/>
          <p:cNvSpPr>
            <a:spLocks noChangeArrowheads="1"/>
          </p:cNvSpPr>
          <p:nvPr/>
        </p:nvSpPr>
        <p:spPr bwMode="auto">
          <a:xfrm>
            <a:off x="1907704" y="1196752"/>
            <a:ext cx="6705600" cy="5051648"/>
          </a:xfrm>
          <a:prstGeom prst="flowChartAlternateProcess">
            <a:avLst/>
          </a:prstGeom>
          <a:solidFill>
            <a:srgbClr val="66FFFF">
              <a:alpha val="61000"/>
            </a:srgbClr>
          </a:solidFill>
          <a:ln w="9525">
            <a:solidFill>
              <a:schemeClr val="tx1"/>
            </a:solidFill>
            <a:miter lim="800000"/>
            <a:headEnd/>
            <a:tailEnd/>
          </a:ln>
          <a:effectLst/>
        </p:spPr>
        <p:txBody>
          <a:bodyPr anchor="ctr"/>
          <a:lstStyle/>
          <a:p>
            <a:pPr algn="ctr"/>
            <a:r>
              <a:rPr lang="en-US" sz="2400" dirty="0">
                <a:latin typeface="Arial" pitchFamily="34" charset="0"/>
              </a:rPr>
              <a:t>Involves clarity about  </a:t>
            </a:r>
          </a:p>
          <a:p>
            <a:pPr algn="ctr"/>
            <a:r>
              <a:rPr lang="en-US" sz="2400" dirty="0">
                <a:latin typeface="Arial" pitchFamily="34" charset="0"/>
              </a:rPr>
              <a:t>what is and is NOT being resourced and why </a:t>
            </a:r>
          </a:p>
          <a:p>
            <a:pPr algn="ctr"/>
            <a:endParaRPr lang="en-US" sz="2400" dirty="0">
              <a:latin typeface="Arial" pitchFamily="34" charset="0"/>
            </a:endParaRPr>
          </a:p>
          <a:p>
            <a:pPr algn="ctr"/>
            <a:r>
              <a:rPr lang="en-US" sz="2400" dirty="0">
                <a:latin typeface="Arial" pitchFamily="34" charset="0"/>
              </a:rPr>
              <a:t>A focused rather than fragmented </a:t>
            </a:r>
          </a:p>
          <a:p>
            <a:pPr algn="ctr"/>
            <a:r>
              <a:rPr lang="en-US" sz="2400" dirty="0">
                <a:latin typeface="Arial" pitchFamily="34" charset="0"/>
              </a:rPr>
              <a:t>approach to school improvement</a:t>
            </a:r>
          </a:p>
          <a:p>
            <a:pPr algn="ctr"/>
            <a:endParaRPr lang="en-US" sz="2400" dirty="0">
              <a:latin typeface="Arial" pitchFamily="34" charset="0"/>
            </a:endParaRPr>
          </a:p>
          <a:p>
            <a:pPr algn="ctr"/>
            <a:r>
              <a:rPr lang="en-US" sz="2400" dirty="0">
                <a:latin typeface="Arial" pitchFamily="34" charset="0"/>
              </a:rPr>
              <a:t>Importance of </a:t>
            </a:r>
            <a:r>
              <a:rPr lang="en-US" sz="2400" dirty="0" smtClean="0">
                <a:latin typeface="Arial" pitchFamily="34" charset="0"/>
              </a:rPr>
              <a:t>critical thinking skills</a:t>
            </a:r>
            <a:endParaRPr lang="en-US" sz="2400" dirty="0">
              <a:latin typeface="Arial" pitchFamily="34" charset="0"/>
            </a:endParaRPr>
          </a:p>
          <a:p>
            <a:pPr algn="ctr"/>
            <a:r>
              <a:rPr lang="en-US" sz="2400" dirty="0">
                <a:latin typeface="Arial" pitchFamily="34" charset="0"/>
              </a:rPr>
              <a:t>in allocating scarce resources</a:t>
            </a:r>
          </a:p>
        </p:txBody>
      </p:sp>
      <p:sp>
        <p:nvSpPr>
          <p:cNvPr id="13" name="Title 12"/>
          <p:cNvSpPr>
            <a:spLocks noGrp="1"/>
          </p:cNvSpPr>
          <p:nvPr>
            <p:ph type="title"/>
          </p:nvPr>
        </p:nvSpPr>
        <p:spPr/>
        <p:txBody>
          <a:bodyPr/>
          <a:lstStyle/>
          <a:p>
            <a:r>
              <a:rPr lang="en-NZ" dirty="0" smtClean="0">
                <a:latin typeface="Calibri" pitchFamily="34" charset="0"/>
              </a:rPr>
              <a:t>Student-Centred Leadership: Dimension Two</a:t>
            </a:r>
            <a:r>
              <a:rPr lang="en-US" dirty="0" smtClean="0">
                <a:latin typeface="Calibri" pitchFamily="34" charset="0"/>
              </a:rPr>
              <a:t/>
            </a:r>
            <a:br>
              <a:rPr lang="en-US" dirty="0" smtClean="0">
                <a:latin typeface="Calibri" pitchFamily="34" charset="0"/>
              </a:rPr>
            </a:br>
            <a:r>
              <a:rPr lang="en-US" sz="2800" b="1" dirty="0" smtClean="0">
                <a:latin typeface="Arial" pitchFamily="34" charset="0"/>
              </a:rPr>
              <a:t/>
            </a:r>
            <a:br>
              <a:rPr lang="en-US" sz="2800" b="1" dirty="0" smtClean="0">
                <a:latin typeface="Arial" pitchFamily="34" charset="0"/>
              </a:rPr>
            </a:br>
            <a:endParaRPr lang="en-NZ"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4294967295"/>
          </p:nvPr>
        </p:nvSpPr>
        <p:spPr>
          <a:xfrm>
            <a:off x="0" y="1600200"/>
            <a:ext cx="8229600" cy="4525963"/>
          </a:xfrm>
        </p:spPr>
        <p:txBody>
          <a:bodyPr/>
          <a:lstStyle/>
          <a:p>
            <a:endParaRPr lang="en-NZ" smtClean="0"/>
          </a:p>
          <a:p>
            <a:endParaRPr lang="en-NZ" smtClean="0"/>
          </a:p>
        </p:txBody>
      </p:sp>
      <p:pic>
        <p:nvPicPr>
          <p:cNvPr id="31747" name="Picture 4" descr="2009%20ASPA%20Conference%20162.jpg"/>
          <p:cNvPicPr>
            <a:picLocks noChangeAspect="1"/>
          </p:cNvPicPr>
          <p:nvPr/>
        </p:nvPicPr>
        <p:blipFill>
          <a:blip r:embed="rId3" cstate="print"/>
          <a:srcRect l="9314" t="19951" r="14069" b="11536"/>
          <a:stretch>
            <a:fillRect/>
          </a:stretch>
        </p:blipFill>
        <p:spPr bwMode="auto">
          <a:xfrm>
            <a:off x="1981200" y="0"/>
            <a:ext cx="5638800" cy="6723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AutoShape 2"/>
          <p:cNvSpPr>
            <a:spLocks noChangeArrowheads="1"/>
          </p:cNvSpPr>
          <p:nvPr/>
        </p:nvSpPr>
        <p:spPr bwMode="auto">
          <a:xfrm>
            <a:off x="0" y="980728"/>
            <a:ext cx="1600200" cy="1000472"/>
          </a:xfrm>
          <a:prstGeom prst="flowChartProcess">
            <a:avLst/>
          </a:prstGeom>
          <a:solidFill>
            <a:schemeClr val="bg1"/>
          </a:solidFill>
          <a:ln w="9525">
            <a:solidFill>
              <a:schemeClr val="tx1"/>
            </a:solidFill>
            <a:miter lim="800000"/>
            <a:headEnd/>
            <a:tailEnd/>
          </a:ln>
          <a:effectLst/>
        </p:spPr>
        <p:txBody>
          <a:bodyPr anchor="ctr"/>
          <a:lstStyle/>
          <a:p>
            <a:pPr algn="ctr"/>
            <a:r>
              <a:rPr lang="en-US" sz="1100" b="1" dirty="0">
                <a:solidFill>
                  <a:srgbClr val="C0C0C0"/>
                </a:solidFill>
                <a:latin typeface="Arial" pitchFamily="34" charset="0"/>
              </a:rPr>
              <a:t>1. Establishing Goals and Expectation</a:t>
            </a:r>
          </a:p>
        </p:txBody>
      </p:sp>
      <p:sp>
        <p:nvSpPr>
          <p:cNvPr id="134147" name="AutoShape 3"/>
          <p:cNvSpPr>
            <a:spLocks noChangeArrowheads="1"/>
          </p:cNvSpPr>
          <p:nvPr/>
        </p:nvSpPr>
        <p:spPr bwMode="auto">
          <a:xfrm>
            <a:off x="0" y="1981200"/>
            <a:ext cx="1600200" cy="1219200"/>
          </a:xfrm>
          <a:prstGeom prst="flowChartProcess">
            <a:avLst/>
          </a:prstGeom>
          <a:solidFill>
            <a:srgbClr val="66FFFF">
              <a:alpha val="61000"/>
            </a:srgbClr>
          </a:solidFill>
          <a:ln w="9525">
            <a:solidFill>
              <a:schemeClr val="tx1"/>
            </a:solidFill>
            <a:miter lim="800000"/>
            <a:headEnd/>
            <a:tailEnd/>
          </a:ln>
          <a:effectLst/>
        </p:spPr>
        <p:txBody>
          <a:bodyPr anchor="ctr"/>
          <a:lstStyle/>
          <a:p>
            <a:pPr algn="ctr"/>
            <a:r>
              <a:rPr lang="en-US" sz="1100" b="1" dirty="0">
                <a:latin typeface="Arial" pitchFamily="34" charset="0"/>
              </a:rPr>
              <a:t>2. Resourcing Strategically</a:t>
            </a:r>
          </a:p>
        </p:txBody>
      </p:sp>
      <p:sp>
        <p:nvSpPr>
          <p:cNvPr id="134148" name="AutoShape 4"/>
          <p:cNvSpPr>
            <a:spLocks noChangeArrowheads="1"/>
          </p:cNvSpPr>
          <p:nvPr/>
        </p:nvSpPr>
        <p:spPr bwMode="auto">
          <a:xfrm>
            <a:off x="0" y="3200400"/>
            <a:ext cx="1600200" cy="1219200"/>
          </a:xfrm>
          <a:prstGeom prst="flowChartProcess">
            <a:avLst/>
          </a:prstGeom>
          <a:solidFill>
            <a:schemeClr val="bg1"/>
          </a:solidFill>
          <a:ln w="9525">
            <a:solidFill>
              <a:schemeClr val="tx1"/>
            </a:solidFill>
            <a:miter lim="800000"/>
            <a:headEnd/>
            <a:tailEnd/>
          </a:ln>
          <a:effectLst/>
        </p:spPr>
        <p:txBody>
          <a:bodyPr anchor="ctr"/>
          <a:lstStyle/>
          <a:p>
            <a:pPr algn="ctr"/>
            <a:r>
              <a:rPr lang="en-US" sz="1100" b="1" dirty="0" smtClean="0">
                <a:solidFill>
                  <a:srgbClr val="C0C0C0"/>
                </a:solidFill>
                <a:latin typeface="Arial" pitchFamily="34" charset="0"/>
              </a:rPr>
              <a:t>3</a:t>
            </a:r>
            <a:r>
              <a:rPr lang="en-US" sz="1100" dirty="0" smtClean="0">
                <a:solidFill>
                  <a:srgbClr val="C0C0C0"/>
                </a:solidFill>
                <a:latin typeface="Arial" pitchFamily="34" charset="0"/>
              </a:rPr>
              <a:t>.  </a:t>
            </a:r>
            <a:r>
              <a:rPr lang="en-US" sz="1100" dirty="0">
                <a:solidFill>
                  <a:srgbClr val="C0C0C0"/>
                </a:solidFill>
                <a:latin typeface="Arial" pitchFamily="34" charset="0"/>
              </a:rPr>
              <a:t>Ensuring  Quality Teaching </a:t>
            </a:r>
          </a:p>
          <a:p>
            <a:pPr algn="ctr"/>
            <a:endParaRPr lang="en-US" sz="1100" b="1" dirty="0">
              <a:solidFill>
                <a:srgbClr val="C0C0C0"/>
              </a:solidFill>
              <a:latin typeface="Arial" pitchFamily="34" charset="0"/>
            </a:endParaRPr>
          </a:p>
        </p:txBody>
      </p:sp>
      <p:sp>
        <p:nvSpPr>
          <p:cNvPr id="134149" name="AutoShape 5"/>
          <p:cNvSpPr>
            <a:spLocks noChangeArrowheads="1"/>
          </p:cNvSpPr>
          <p:nvPr/>
        </p:nvSpPr>
        <p:spPr bwMode="auto">
          <a:xfrm>
            <a:off x="0" y="4419600"/>
            <a:ext cx="1600200" cy="1219200"/>
          </a:xfrm>
          <a:prstGeom prst="flowChartProcess">
            <a:avLst/>
          </a:prstGeom>
          <a:solidFill>
            <a:schemeClr val="bg1"/>
          </a:solidFill>
          <a:ln w="9525">
            <a:solidFill>
              <a:schemeClr val="tx1"/>
            </a:solidFill>
            <a:miter lim="800000"/>
            <a:headEnd/>
            <a:tailEnd/>
          </a:ln>
          <a:effectLst/>
        </p:spPr>
        <p:txBody>
          <a:bodyPr anchor="ctr"/>
          <a:lstStyle/>
          <a:p>
            <a:pPr algn="ctr"/>
            <a:r>
              <a:rPr lang="en-US" sz="1100" b="1" dirty="0">
                <a:solidFill>
                  <a:srgbClr val="C0C0C0"/>
                </a:solidFill>
                <a:latin typeface="Arial" pitchFamily="34" charset="0"/>
              </a:rPr>
              <a:t>4. </a:t>
            </a:r>
            <a:r>
              <a:rPr lang="en-US" sz="1100" dirty="0" smtClean="0">
                <a:solidFill>
                  <a:srgbClr val="C0C0C0"/>
                </a:solidFill>
                <a:latin typeface="Arial" pitchFamily="34" charset="0"/>
              </a:rPr>
              <a:t> </a:t>
            </a:r>
            <a:r>
              <a:rPr lang="en-US" sz="1100" dirty="0">
                <a:solidFill>
                  <a:srgbClr val="C0C0C0"/>
                </a:solidFill>
                <a:latin typeface="Arial" pitchFamily="34" charset="0"/>
              </a:rPr>
              <a:t>Leading Teacher Learning and Development</a:t>
            </a:r>
          </a:p>
          <a:p>
            <a:pPr algn="ctr"/>
            <a:endParaRPr lang="en-US" sz="1100" b="1" dirty="0">
              <a:solidFill>
                <a:srgbClr val="C0C0C0"/>
              </a:solidFill>
              <a:latin typeface="Arial" pitchFamily="34" charset="0"/>
            </a:endParaRPr>
          </a:p>
        </p:txBody>
      </p:sp>
      <p:sp>
        <p:nvSpPr>
          <p:cNvPr id="134150" name="AutoShape 6"/>
          <p:cNvSpPr>
            <a:spLocks noChangeArrowheads="1"/>
          </p:cNvSpPr>
          <p:nvPr/>
        </p:nvSpPr>
        <p:spPr bwMode="auto">
          <a:xfrm>
            <a:off x="0" y="5638800"/>
            <a:ext cx="1600200" cy="1219200"/>
          </a:xfrm>
          <a:prstGeom prst="flowChartProcess">
            <a:avLst/>
          </a:prstGeom>
          <a:solidFill>
            <a:schemeClr val="bg1"/>
          </a:solidFill>
          <a:ln w="9525">
            <a:solidFill>
              <a:schemeClr val="tx1"/>
            </a:solidFill>
            <a:miter lim="800000"/>
            <a:headEnd/>
            <a:tailEnd/>
          </a:ln>
          <a:effectLst/>
        </p:spPr>
        <p:txBody>
          <a:bodyPr anchor="ctr"/>
          <a:lstStyle/>
          <a:p>
            <a:pPr algn="ctr"/>
            <a:r>
              <a:rPr lang="en-US" sz="1100" b="1" dirty="0">
                <a:solidFill>
                  <a:srgbClr val="C0C0C0"/>
                </a:solidFill>
                <a:latin typeface="Arial" pitchFamily="34" charset="0"/>
              </a:rPr>
              <a:t>5. Ensuring an Orderly &amp; </a:t>
            </a:r>
            <a:r>
              <a:rPr lang="en-US" sz="1100" b="1" dirty="0" smtClean="0">
                <a:solidFill>
                  <a:srgbClr val="C0C0C0"/>
                </a:solidFill>
                <a:latin typeface="Arial" pitchFamily="34" charset="0"/>
              </a:rPr>
              <a:t>Safe Environment</a:t>
            </a:r>
            <a:endParaRPr lang="en-US" sz="1100" b="1" dirty="0">
              <a:solidFill>
                <a:srgbClr val="C0C0C0"/>
              </a:solidFill>
              <a:latin typeface="Arial" pitchFamily="34" charset="0"/>
            </a:endParaRPr>
          </a:p>
        </p:txBody>
      </p:sp>
      <p:sp>
        <p:nvSpPr>
          <p:cNvPr id="13" name="Title 12"/>
          <p:cNvSpPr>
            <a:spLocks noGrp="1"/>
          </p:cNvSpPr>
          <p:nvPr>
            <p:ph type="title"/>
          </p:nvPr>
        </p:nvSpPr>
        <p:spPr/>
        <p:txBody>
          <a:bodyPr/>
          <a:lstStyle/>
          <a:p>
            <a:r>
              <a:rPr lang="en-NZ" dirty="0" smtClean="0">
                <a:latin typeface="Calibri" pitchFamily="34" charset="0"/>
              </a:rPr>
              <a:t>Student-Centred Leadership: Dimension Two</a:t>
            </a:r>
            <a:r>
              <a:rPr lang="en-US" dirty="0" smtClean="0">
                <a:latin typeface="Calibri" pitchFamily="34" charset="0"/>
              </a:rPr>
              <a:t/>
            </a:r>
            <a:br>
              <a:rPr lang="en-US" dirty="0" smtClean="0">
                <a:latin typeface="Calibri" pitchFamily="34" charset="0"/>
              </a:rPr>
            </a:br>
            <a:r>
              <a:rPr lang="en-US" sz="2800" b="1" dirty="0" smtClean="0">
                <a:latin typeface="Arial" pitchFamily="34" charset="0"/>
              </a:rPr>
              <a:t/>
            </a:r>
            <a:br>
              <a:rPr lang="en-US" sz="2800" b="1" dirty="0" smtClean="0">
                <a:latin typeface="Arial" pitchFamily="34" charset="0"/>
              </a:rPr>
            </a:br>
            <a:endParaRPr lang="en-NZ" sz="2800" dirty="0"/>
          </a:p>
        </p:txBody>
      </p:sp>
      <p:graphicFrame>
        <p:nvGraphicFramePr>
          <p:cNvPr id="11" name="Diagram 10"/>
          <p:cNvGraphicFramePr/>
          <p:nvPr>
            <p:extLst>
              <p:ext uri="{D42A27DB-BD31-4B8C-83A1-F6EECF244321}">
                <p14:modId xmlns:p14="http://schemas.microsoft.com/office/powerpoint/2010/main" val="101519"/>
              </p:ext>
            </p:extLst>
          </p:nvPr>
        </p:nvGraphicFramePr>
        <p:xfrm>
          <a:off x="2438400" y="1219200"/>
          <a:ext cx="65532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080210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3" y="1386123"/>
            <a:ext cx="3638808" cy="247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AutoShape 8"/>
          <p:cNvSpPr>
            <a:spLocks noChangeArrowheads="1"/>
          </p:cNvSpPr>
          <p:nvPr/>
        </p:nvSpPr>
        <p:spPr bwMode="auto">
          <a:xfrm>
            <a:off x="0" y="0"/>
            <a:ext cx="9144000" cy="914400"/>
          </a:xfrm>
          <a:prstGeom prst="flowChartProcess">
            <a:avLst/>
          </a:prstGeom>
          <a:solidFill>
            <a:srgbClr val="1F497D"/>
          </a:solidFill>
          <a:ln w="9525">
            <a:solidFill>
              <a:schemeClr val="tx1"/>
            </a:solidFill>
            <a:miter lim="800000"/>
            <a:headEnd/>
            <a:tailEnd/>
          </a:ln>
          <a:effectLst>
            <a:outerShdw blurRad="50800" dist="50800" dir="5400000" algn="ctr" rotWithShape="0">
              <a:srgbClr val="000000">
                <a:alpha val="90000"/>
              </a:srgbClr>
            </a:outerShdw>
          </a:effectLst>
        </p:spPr>
        <p:txBody>
          <a:bodyPr anchor="ctr"/>
          <a:lstStyle/>
          <a:p>
            <a:pPr algn="ctr">
              <a:defRPr/>
            </a:pPr>
            <a:r>
              <a:rPr lang="en-NZ" sz="2800" b="1" dirty="0" smtClean="0">
                <a:solidFill>
                  <a:schemeClr val="bg1"/>
                </a:solidFill>
                <a:latin typeface="Calibri" pitchFamily="34" charset="0"/>
              </a:rPr>
              <a:t>Student-Centred Leadership: Dimension Three</a:t>
            </a:r>
            <a:endParaRPr lang="en-US" sz="2800" b="1" dirty="0">
              <a:solidFill>
                <a:schemeClr val="bg1"/>
              </a:solidFill>
              <a:latin typeface="Calibri" pitchFamily="34" charset="0"/>
            </a:endParaRPr>
          </a:p>
        </p:txBody>
      </p:sp>
      <p:sp>
        <p:nvSpPr>
          <p:cNvPr id="34818" name="AutoShape 8"/>
          <p:cNvSpPr>
            <a:spLocks noChangeArrowheads="1"/>
          </p:cNvSpPr>
          <p:nvPr/>
        </p:nvSpPr>
        <p:spPr bwMode="auto">
          <a:xfrm>
            <a:off x="6096000" y="1219200"/>
            <a:ext cx="2895600" cy="4953000"/>
          </a:xfrm>
          <a:prstGeom prst="flowChartAlternateProcess">
            <a:avLst/>
          </a:prstGeom>
          <a:solidFill>
            <a:srgbClr val="FFFF99">
              <a:alpha val="61176"/>
            </a:srgbClr>
          </a:solidFill>
          <a:ln w="9525">
            <a:solidFill>
              <a:schemeClr val="tx1"/>
            </a:solidFill>
            <a:miter lim="800000"/>
            <a:headEnd/>
            <a:tailEnd/>
          </a:ln>
        </p:spPr>
        <p:txBody>
          <a:bodyPr anchor="ctr"/>
          <a:lstStyle/>
          <a:p>
            <a:pPr algn="ctr"/>
            <a:r>
              <a:rPr lang="en-US" sz="2000">
                <a:latin typeface="Arial" charset="0"/>
              </a:rPr>
              <a:t>Focus on </a:t>
            </a:r>
          </a:p>
          <a:p>
            <a:pPr algn="ctr"/>
            <a:r>
              <a:rPr lang="en-US" sz="2000" b="1">
                <a:solidFill>
                  <a:srgbClr val="FF6600"/>
                </a:solidFill>
                <a:latin typeface="Arial" charset="0"/>
              </a:rPr>
              <a:t>Teaching quality</a:t>
            </a:r>
            <a:r>
              <a:rPr lang="en-US" sz="2000">
                <a:latin typeface="Arial" charset="0"/>
              </a:rPr>
              <a:t> – </a:t>
            </a:r>
          </a:p>
          <a:p>
            <a:pPr algn="ctr"/>
            <a:r>
              <a:rPr lang="en-US" sz="2000">
                <a:latin typeface="Arial" charset="0"/>
              </a:rPr>
              <a:t>the biggest source of school-based variance in achievement </a:t>
            </a:r>
          </a:p>
          <a:p>
            <a:pPr algn="ctr"/>
            <a:endParaRPr lang="en-US" sz="2000">
              <a:latin typeface="Arial" charset="0"/>
            </a:endParaRPr>
          </a:p>
          <a:p>
            <a:pPr algn="ctr"/>
            <a:endParaRPr lang="en-US" sz="2000">
              <a:latin typeface="Arial" charset="0"/>
            </a:endParaRPr>
          </a:p>
        </p:txBody>
      </p:sp>
      <p:sp>
        <p:nvSpPr>
          <p:cNvPr id="17" name="AutoShape 2"/>
          <p:cNvSpPr>
            <a:spLocks noChangeArrowheads="1"/>
          </p:cNvSpPr>
          <p:nvPr/>
        </p:nvSpPr>
        <p:spPr bwMode="auto">
          <a:xfrm>
            <a:off x="0" y="914400"/>
            <a:ext cx="2209800" cy="1219200"/>
          </a:xfrm>
          <a:prstGeom prst="flowChartProcess">
            <a:avLst/>
          </a:prstGeom>
          <a:solidFill>
            <a:schemeClr val="bg1">
              <a:lumMod val="85000"/>
              <a:alpha val="24000"/>
            </a:schemeClr>
          </a:solidFill>
          <a:ln w="9525">
            <a:solidFill>
              <a:schemeClr val="tx1"/>
            </a:solidFill>
            <a:miter lim="800000"/>
            <a:headEnd/>
            <a:tailEnd/>
          </a:ln>
          <a:effectLst/>
        </p:spPr>
        <p:txBody>
          <a:bodyPr anchor="ctr"/>
          <a:lstStyle/>
          <a:p>
            <a:pPr algn="ctr">
              <a:defRPr/>
            </a:pPr>
            <a:r>
              <a:rPr lang="en-US" sz="1100" b="1" dirty="0">
                <a:solidFill>
                  <a:schemeClr val="bg1">
                    <a:lumMod val="75000"/>
                  </a:schemeClr>
                </a:solidFill>
                <a:latin typeface="Arial" pitchFamily="34" charset="0"/>
                <a:cs typeface="+mn-cs"/>
              </a:rPr>
              <a:t>1. Establishing Goals and Expectations</a:t>
            </a:r>
          </a:p>
        </p:txBody>
      </p:sp>
      <p:sp>
        <p:nvSpPr>
          <p:cNvPr id="18" name="AutoShape 3"/>
          <p:cNvSpPr>
            <a:spLocks noChangeArrowheads="1"/>
          </p:cNvSpPr>
          <p:nvPr/>
        </p:nvSpPr>
        <p:spPr bwMode="auto">
          <a:xfrm>
            <a:off x="0" y="2133600"/>
            <a:ext cx="2209800" cy="1219200"/>
          </a:xfrm>
          <a:prstGeom prst="flowChartProcess">
            <a:avLst/>
          </a:prstGeom>
          <a:solidFill>
            <a:schemeClr val="bg1">
              <a:lumMod val="85000"/>
              <a:alpha val="24000"/>
            </a:schemeClr>
          </a:solidFill>
          <a:ln w="9525">
            <a:solidFill>
              <a:schemeClr val="tx1"/>
            </a:solidFill>
            <a:miter lim="800000"/>
            <a:headEnd/>
            <a:tailEnd/>
          </a:ln>
          <a:effectLst/>
        </p:spPr>
        <p:txBody>
          <a:bodyPr anchor="ctr"/>
          <a:lstStyle/>
          <a:p>
            <a:pPr algn="ctr">
              <a:defRPr/>
            </a:pPr>
            <a:r>
              <a:rPr lang="en-US" sz="1100" b="1" dirty="0">
                <a:solidFill>
                  <a:schemeClr val="bg1">
                    <a:lumMod val="75000"/>
                  </a:schemeClr>
                </a:solidFill>
                <a:latin typeface="Arial" pitchFamily="34" charset="0"/>
                <a:cs typeface="+mn-cs"/>
              </a:rPr>
              <a:t>2. Resourcing Strategically</a:t>
            </a:r>
          </a:p>
        </p:txBody>
      </p:sp>
      <p:sp>
        <p:nvSpPr>
          <p:cNvPr id="34823" name="AutoShape 4"/>
          <p:cNvSpPr>
            <a:spLocks noChangeArrowheads="1"/>
          </p:cNvSpPr>
          <p:nvPr/>
        </p:nvSpPr>
        <p:spPr bwMode="auto">
          <a:xfrm>
            <a:off x="0" y="3352800"/>
            <a:ext cx="2209800" cy="1219200"/>
          </a:xfrm>
          <a:prstGeom prst="flowChartProcess">
            <a:avLst/>
          </a:prstGeom>
          <a:solidFill>
            <a:srgbClr val="FFFF99">
              <a:alpha val="61176"/>
            </a:srgbClr>
          </a:solidFill>
          <a:ln w="9525">
            <a:solidFill>
              <a:schemeClr val="tx1"/>
            </a:solidFill>
            <a:miter lim="800000"/>
            <a:headEnd/>
            <a:tailEnd/>
          </a:ln>
        </p:spPr>
        <p:txBody>
          <a:bodyPr anchor="ctr"/>
          <a:lstStyle/>
          <a:p>
            <a:pPr algn="ctr"/>
            <a:r>
              <a:rPr lang="en-US" sz="1100" b="1">
                <a:latin typeface="Arial" charset="0"/>
              </a:rPr>
              <a:t>3. Ensuring Quality Teaching</a:t>
            </a:r>
          </a:p>
        </p:txBody>
      </p:sp>
      <p:sp>
        <p:nvSpPr>
          <p:cNvPr id="20" name="AutoShape 5"/>
          <p:cNvSpPr>
            <a:spLocks noChangeArrowheads="1"/>
          </p:cNvSpPr>
          <p:nvPr/>
        </p:nvSpPr>
        <p:spPr bwMode="auto">
          <a:xfrm>
            <a:off x="0" y="4572000"/>
            <a:ext cx="2209800" cy="1219200"/>
          </a:xfrm>
          <a:prstGeom prst="flowChartProcess">
            <a:avLst/>
          </a:prstGeom>
          <a:solidFill>
            <a:schemeClr val="bg1">
              <a:lumMod val="85000"/>
              <a:alpha val="24000"/>
            </a:schemeClr>
          </a:solidFill>
          <a:ln w="9525">
            <a:solidFill>
              <a:schemeClr val="tx1"/>
            </a:solidFill>
            <a:miter lim="800000"/>
            <a:headEnd/>
            <a:tailEnd/>
          </a:ln>
          <a:effectLst/>
        </p:spPr>
        <p:txBody>
          <a:bodyPr anchor="ctr"/>
          <a:lstStyle/>
          <a:p>
            <a:pPr algn="ctr">
              <a:defRPr/>
            </a:pPr>
            <a:r>
              <a:rPr lang="en-US" sz="1100" b="1" dirty="0">
                <a:solidFill>
                  <a:schemeClr val="bg1">
                    <a:lumMod val="75000"/>
                  </a:schemeClr>
                </a:solidFill>
                <a:latin typeface="Arial" pitchFamily="34" charset="0"/>
                <a:cs typeface="+mn-cs"/>
              </a:rPr>
              <a:t>4. Leading Teacher Learning and Development</a:t>
            </a:r>
          </a:p>
        </p:txBody>
      </p:sp>
      <p:sp>
        <p:nvSpPr>
          <p:cNvPr id="21" name="AutoShape 6"/>
          <p:cNvSpPr>
            <a:spLocks noChangeArrowheads="1"/>
          </p:cNvSpPr>
          <p:nvPr/>
        </p:nvSpPr>
        <p:spPr bwMode="auto">
          <a:xfrm>
            <a:off x="0" y="5791200"/>
            <a:ext cx="2209800" cy="1066800"/>
          </a:xfrm>
          <a:prstGeom prst="flowChartProcess">
            <a:avLst/>
          </a:prstGeom>
          <a:solidFill>
            <a:schemeClr val="bg1">
              <a:lumMod val="85000"/>
              <a:alpha val="24000"/>
            </a:schemeClr>
          </a:solidFill>
          <a:ln w="9525">
            <a:solidFill>
              <a:schemeClr val="tx1"/>
            </a:solidFill>
            <a:miter lim="800000"/>
            <a:headEnd/>
            <a:tailEnd/>
          </a:ln>
          <a:effectLst/>
        </p:spPr>
        <p:txBody>
          <a:bodyPr anchor="ctr"/>
          <a:lstStyle/>
          <a:p>
            <a:pPr algn="ctr">
              <a:defRPr/>
            </a:pPr>
            <a:r>
              <a:rPr lang="en-US" sz="1100" b="1" dirty="0">
                <a:solidFill>
                  <a:schemeClr val="bg1">
                    <a:lumMod val="75000"/>
                  </a:schemeClr>
                </a:solidFill>
                <a:latin typeface="Arial" pitchFamily="34" charset="0"/>
                <a:cs typeface="+mn-cs"/>
              </a:rPr>
              <a:t>5. Ensuring an Orderly and </a:t>
            </a:r>
            <a:r>
              <a:rPr lang="en-US" sz="1100" b="1" dirty="0" smtClean="0">
                <a:solidFill>
                  <a:schemeClr val="bg1">
                    <a:lumMod val="75000"/>
                  </a:schemeClr>
                </a:solidFill>
                <a:latin typeface="Arial" pitchFamily="34" charset="0"/>
                <a:cs typeface="+mn-cs"/>
              </a:rPr>
              <a:t>Safe </a:t>
            </a:r>
            <a:r>
              <a:rPr lang="en-US" sz="1100" b="1" dirty="0">
                <a:solidFill>
                  <a:schemeClr val="bg1">
                    <a:lumMod val="75000"/>
                  </a:schemeClr>
                </a:solidFill>
                <a:latin typeface="Arial" pitchFamily="34" charset="0"/>
                <a:cs typeface="+mn-cs"/>
              </a:rPr>
              <a:t>Environment</a:t>
            </a: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923080">
            <a:off x="3563889" y="4563763"/>
            <a:ext cx="2088232" cy="1843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03174179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AutoShape 8"/>
          <p:cNvSpPr>
            <a:spLocks noChangeArrowheads="1"/>
          </p:cNvSpPr>
          <p:nvPr/>
        </p:nvSpPr>
        <p:spPr bwMode="auto">
          <a:xfrm>
            <a:off x="0" y="0"/>
            <a:ext cx="9144000" cy="914400"/>
          </a:xfrm>
          <a:prstGeom prst="flowChartProcess">
            <a:avLst/>
          </a:prstGeom>
          <a:solidFill>
            <a:srgbClr val="1F497D"/>
          </a:solidFill>
          <a:ln w="9525">
            <a:solidFill>
              <a:schemeClr val="tx1"/>
            </a:solidFill>
            <a:miter lim="800000"/>
            <a:headEnd/>
            <a:tailEnd/>
          </a:ln>
          <a:effectLst>
            <a:outerShdw blurRad="50800" dist="50800" dir="5400000" algn="ctr" rotWithShape="0">
              <a:srgbClr val="000000">
                <a:alpha val="90000"/>
              </a:srgbClr>
            </a:outerShdw>
          </a:effectLst>
        </p:spPr>
        <p:txBody>
          <a:bodyPr anchor="ctr"/>
          <a:lstStyle/>
          <a:p>
            <a:pPr algn="ctr">
              <a:defRPr/>
            </a:pPr>
            <a:r>
              <a:rPr lang="en-US" sz="3200" b="1" dirty="0">
                <a:solidFill>
                  <a:schemeClr val="bg1"/>
                </a:solidFill>
                <a:latin typeface="Calibri" pitchFamily="34" charset="0"/>
                <a:cs typeface="+mn-cs"/>
              </a:rPr>
              <a:t>A Defensible Theory of Effective Teaching?</a:t>
            </a:r>
          </a:p>
        </p:txBody>
      </p:sp>
      <p:sp>
        <p:nvSpPr>
          <p:cNvPr id="7" name="Rectangle 6"/>
          <p:cNvSpPr/>
          <p:nvPr/>
        </p:nvSpPr>
        <p:spPr>
          <a:xfrm>
            <a:off x="381000" y="1219200"/>
            <a:ext cx="5398978" cy="584775"/>
          </a:xfrm>
          <a:prstGeom prst="rect">
            <a:avLst/>
          </a:prstGeom>
        </p:spPr>
        <p:txBody>
          <a:bodyPr wrap="none">
            <a:spAutoFit/>
          </a:bodyPr>
          <a:lstStyle/>
          <a:p>
            <a:pPr>
              <a:defRPr/>
            </a:pPr>
            <a:r>
              <a:rPr lang="en-NZ" sz="3200" b="1" dirty="0" smtClean="0">
                <a:latin typeface="+mn-lt"/>
                <a:cs typeface="+mn-cs"/>
              </a:rPr>
              <a:t>Two Indefensible Approaches: </a:t>
            </a:r>
            <a:endParaRPr lang="en-US" sz="3200" b="1" dirty="0">
              <a:latin typeface="+mn-lt"/>
              <a:cs typeface="+mn-cs"/>
            </a:endParaRPr>
          </a:p>
        </p:txBody>
      </p:sp>
    </p:spTree>
    <p:extLst>
      <p:ext uri="{BB962C8B-B14F-4D97-AF65-F5344CB8AC3E}">
        <p14:creationId xmlns:p14="http://schemas.microsoft.com/office/powerpoint/2010/main" val="3187348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81BC0CB6-B1F9-4DBC-B923-B8A8D56DA6E1}"/>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2C9EF96C-E4F4-453F-8B1F-A6FC08CB06A7}"/>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4DFAFD5C-CE91-44D8-A433-C1F5EE42CFF9}"/>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DB846674-9666-4CE4-8B9A-2844EDC290B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1"/>
          </p:nvPr>
        </p:nvSpPr>
        <p:spPr/>
        <p:txBody>
          <a:bodyPr/>
          <a:lstStyle/>
          <a:p>
            <a:endParaRPr lang="en-NZ" smtClean="0"/>
          </a:p>
          <a:p>
            <a:pPr>
              <a:buFont typeface="Arial" charset="0"/>
              <a:buNone/>
            </a:pPr>
            <a:endParaRPr lang="en-NZ" smtClean="0"/>
          </a:p>
        </p:txBody>
      </p:sp>
      <p:sp>
        <p:nvSpPr>
          <p:cNvPr id="4" name="Rectangle 3"/>
          <p:cNvSpPr/>
          <p:nvPr/>
        </p:nvSpPr>
        <p:spPr>
          <a:xfrm>
            <a:off x="1828800" y="2057400"/>
            <a:ext cx="7086600" cy="2554288"/>
          </a:xfrm>
          <a:prstGeom prst="rect">
            <a:avLst/>
          </a:prstGeom>
        </p:spPr>
        <p:txBody>
          <a:bodyPr>
            <a:spAutoFit/>
          </a:bodyPr>
          <a:lstStyle/>
          <a:p>
            <a:pPr algn="ctr">
              <a:defRPr/>
            </a:pPr>
            <a:r>
              <a:rPr lang="en-NZ" sz="4000" dirty="0">
                <a:latin typeface="Calibri" pitchFamily="34" charset="0"/>
                <a:cs typeface="+mn-cs"/>
              </a:rPr>
              <a:t>Effective teaching maximises the </a:t>
            </a:r>
            <a:r>
              <a:rPr lang="en-NZ" sz="4000" b="1" dirty="0">
                <a:solidFill>
                  <a:schemeClr val="accent6"/>
                </a:solidFill>
                <a:latin typeface="Calibri" pitchFamily="34" charset="0"/>
                <a:cs typeface="+mn-cs"/>
              </a:rPr>
              <a:t>time</a:t>
            </a:r>
            <a:r>
              <a:rPr lang="en-NZ" sz="4000" dirty="0">
                <a:latin typeface="Calibri" pitchFamily="34" charset="0"/>
                <a:cs typeface="+mn-cs"/>
              </a:rPr>
              <a:t> that learners are </a:t>
            </a:r>
            <a:r>
              <a:rPr lang="en-NZ" sz="4000" b="1" dirty="0">
                <a:solidFill>
                  <a:schemeClr val="accent6"/>
                </a:solidFill>
                <a:latin typeface="Calibri" pitchFamily="34" charset="0"/>
                <a:cs typeface="+mn-cs"/>
              </a:rPr>
              <a:t>engaged</a:t>
            </a:r>
            <a:r>
              <a:rPr lang="en-NZ" sz="4000" dirty="0">
                <a:solidFill>
                  <a:srgbClr val="FF0000"/>
                </a:solidFill>
                <a:latin typeface="Calibri" pitchFamily="34" charset="0"/>
                <a:cs typeface="+mn-cs"/>
              </a:rPr>
              <a:t> </a:t>
            </a:r>
            <a:r>
              <a:rPr lang="en-NZ" sz="4000" dirty="0">
                <a:latin typeface="Calibri" pitchFamily="34" charset="0"/>
                <a:cs typeface="+mn-cs"/>
              </a:rPr>
              <a:t>with and </a:t>
            </a:r>
            <a:r>
              <a:rPr lang="en-NZ" sz="4000" b="1" dirty="0">
                <a:solidFill>
                  <a:schemeClr val="accent6"/>
                </a:solidFill>
                <a:latin typeface="Calibri" pitchFamily="34" charset="0"/>
                <a:cs typeface="+mn-cs"/>
              </a:rPr>
              <a:t>successful</a:t>
            </a:r>
            <a:r>
              <a:rPr lang="en-NZ" sz="4000" dirty="0">
                <a:latin typeface="Calibri" pitchFamily="34" charset="0"/>
                <a:cs typeface="+mn-cs"/>
              </a:rPr>
              <a:t> in the learning of </a:t>
            </a:r>
            <a:r>
              <a:rPr lang="en-NZ" sz="4000" b="1" dirty="0">
                <a:solidFill>
                  <a:schemeClr val="accent6"/>
                </a:solidFill>
                <a:latin typeface="Calibri" pitchFamily="34" charset="0"/>
                <a:cs typeface="+mn-cs"/>
              </a:rPr>
              <a:t>important outcomes</a:t>
            </a:r>
          </a:p>
        </p:txBody>
      </p:sp>
      <p:sp>
        <p:nvSpPr>
          <p:cNvPr id="5" name="AutoShape 8"/>
          <p:cNvSpPr>
            <a:spLocks noChangeArrowheads="1"/>
          </p:cNvSpPr>
          <p:nvPr/>
        </p:nvSpPr>
        <p:spPr bwMode="auto">
          <a:xfrm>
            <a:off x="0" y="0"/>
            <a:ext cx="9144000" cy="914400"/>
          </a:xfrm>
          <a:prstGeom prst="flowChartProcess">
            <a:avLst/>
          </a:prstGeom>
          <a:solidFill>
            <a:srgbClr val="1F497D"/>
          </a:solidFill>
          <a:ln w="9525">
            <a:solidFill>
              <a:schemeClr val="tx1"/>
            </a:solidFill>
            <a:miter lim="800000"/>
            <a:headEnd/>
            <a:tailEnd/>
          </a:ln>
          <a:effectLst>
            <a:outerShdw blurRad="50800" dist="50800" dir="5400000" algn="ctr" rotWithShape="0">
              <a:srgbClr val="000000">
                <a:alpha val="90000"/>
              </a:srgbClr>
            </a:outerShdw>
          </a:effectLst>
        </p:spPr>
        <p:txBody>
          <a:bodyPr anchor="ctr"/>
          <a:lstStyle/>
          <a:p>
            <a:pPr algn="ctr">
              <a:defRPr/>
            </a:pPr>
            <a:r>
              <a:rPr lang="en-US" sz="3200" b="1" dirty="0">
                <a:solidFill>
                  <a:schemeClr val="bg1"/>
                </a:solidFill>
                <a:latin typeface="Calibri" pitchFamily="34" charset="0"/>
                <a:cs typeface="+mn-cs"/>
              </a:rPr>
              <a:t>A More Defensible Theory of Effective Teaching</a:t>
            </a:r>
          </a:p>
        </p:txBody>
      </p:sp>
      <p:pic>
        <p:nvPicPr>
          <p:cNvPr id="40965" name="Picture 2" descr="http://lellomarketing.co.uk/~lellomar/media/image/big_yellow_tick.jpg"/>
          <p:cNvPicPr>
            <a:picLocks noChangeAspect="1" noChangeArrowheads="1"/>
          </p:cNvPicPr>
          <p:nvPr/>
        </p:nvPicPr>
        <p:blipFill>
          <a:blip r:embed="rId3" cstate="print"/>
          <a:srcRect/>
          <a:stretch>
            <a:fillRect/>
          </a:stretch>
        </p:blipFill>
        <p:spPr bwMode="auto">
          <a:xfrm>
            <a:off x="228600" y="2286000"/>
            <a:ext cx="1412875" cy="2057400"/>
          </a:xfrm>
          <a:prstGeom prst="rect">
            <a:avLst/>
          </a:prstGeom>
          <a:noFill/>
          <a:ln w="9525">
            <a:noFill/>
            <a:miter lim="800000"/>
            <a:headEnd/>
            <a:tailEnd/>
          </a:ln>
        </p:spPr>
      </p:pic>
    </p:spTree>
    <p:extLst>
      <p:ext uri="{BB962C8B-B14F-4D97-AF65-F5344CB8AC3E}">
        <p14:creationId xmlns:p14="http://schemas.microsoft.com/office/powerpoint/2010/main" val="21710187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8"/>
          <p:cNvSpPr>
            <a:spLocks noChangeArrowheads="1"/>
          </p:cNvSpPr>
          <p:nvPr/>
        </p:nvSpPr>
        <p:spPr bwMode="auto">
          <a:xfrm>
            <a:off x="0" y="0"/>
            <a:ext cx="9144000" cy="914400"/>
          </a:xfrm>
          <a:prstGeom prst="flowChartProcess">
            <a:avLst/>
          </a:prstGeom>
          <a:solidFill>
            <a:srgbClr val="1F497D"/>
          </a:solidFill>
          <a:ln w="9525">
            <a:solidFill>
              <a:schemeClr val="tx1"/>
            </a:solidFill>
            <a:miter lim="800000"/>
            <a:headEnd/>
            <a:tailEnd/>
          </a:ln>
          <a:effectLst>
            <a:outerShdw blurRad="50800" dist="50800" dir="5400000" algn="ctr" rotWithShape="0">
              <a:srgbClr val="000000">
                <a:alpha val="90000"/>
              </a:srgbClr>
            </a:outerShdw>
          </a:effectLst>
        </p:spPr>
        <p:txBody>
          <a:bodyPr anchor="ctr"/>
          <a:lstStyle/>
          <a:p>
            <a:pPr algn="ctr">
              <a:defRPr/>
            </a:pPr>
            <a:r>
              <a:rPr lang="en-US" sz="3200" b="1" dirty="0" smtClean="0">
                <a:solidFill>
                  <a:schemeClr val="bg1"/>
                </a:solidFill>
                <a:latin typeface="+mj-lt"/>
                <a:cs typeface="+mn-cs"/>
              </a:rPr>
              <a:t>Leaders’ Inquiry about </a:t>
            </a:r>
            <a:r>
              <a:rPr lang="en-US" sz="3200" b="1" dirty="0">
                <a:solidFill>
                  <a:schemeClr val="bg1"/>
                </a:solidFill>
                <a:latin typeface="+mj-lt"/>
                <a:cs typeface="+mn-cs"/>
              </a:rPr>
              <a:t>the Quality of Teaching</a:t>
            </a:r>
          </a:p>
        </p:txBody>
      </p:sp>
      <p:graphicFrame>
        <p:nvGraphicFramePr>
          <p:cNvPr id="5" name="Diagram 4"/>
          <p:cNvGraphicFramePr/>
          <p:nvPr/>
        </p:nvGraphicFramePr>
        <p:xfrm>
          <a:off x="304800" y="2133600"/>
          <a:ext cx="8610600" cy="309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45308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8"/>
          <p:cNvSpPr>
            <a:spLocks noChangeArrowheads="1"/>
          </p:cNvSpPr>
          <p:nvPr/>
        </p:nvSpPr>
        <p:spPr bwMode="auto">
          <a:xfrm>
            <a:off x="0" y="0"/>
            <a:ext cx="9144000" cy="914400"/>
          </a:xfrm>
          <a:prstGeom prst="flowChartProcess">
            <a:avLst/>
          </a:prstGeom>
          <a:solidFill>
            <a:srgbClr val="1F497D"/>
          </a:solidFill>
          <a:ln w="9525">
            <a:solidFill>
              <a:schemeClr val="tx1"/>
            </a:solidFill>
            <a:miter lim="800000"/>
            <a:headEnd/>
            <a:tailEnd/>
          </a:ln>
          <a:effectLst>
            <a:outerShdw blurRad="50800" dist="50800" dir="5400000" algn="ctr" rotWithShape="0">
              <a:srgbClr val="000000">
                <a:alpha val="90000"/>
              </a:srgbClr>
            </a:outerShdw>
          </a:effectLst>
        </p:spPr>
        <p:txBody>
          <a:bodyPr anchor="ctr"/>
          <a:lstStyle/>
          <a:p>
            <a:pPr algn="ctr">
              <a:defRPr/>
            </a:pPr>
            <a:r>
              <a:rPr lang="en-US" sz="3200" b="1" dirty="0">
                <a:solidFill>
                  <a:schemeClr val="bg1"/>
                </a:solidFill>
                <a:latin typeface="+mj-lt"/>
                <a:cs typeface="+mn-cs"/>
              </a:rPr>
              <a:t>Leader’s Inquiry into the Quality of Teaching</a:t>
            </a:r>
          </a:p>
        </p:txBody>
      </p:sp>
      <p:graphicFrame>
        <p:nvGraphicFramePr>
          <p:cNvPr id="5" name="Diagram 4"/>
          <p:cNvGraphicFramePr/>
          <p:nvPr/>
        </p:nvGraphicFramePr>
        <p:xfrm>
          <a:off x="304800" y="2133600"/>
          <a:ext cx="8610600" cy="309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433169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8"/>
          <p:cNvSpPr>
            <a:spLocks noChangeArrowheads="1"/>
          </p:cNvSpPr>
          <p:nvPr/>
        </p:nvSpPr>
        <p:spPr bwMode="auto">
          <a:xfrm>
            <a:off x="0" y="0"/>
            <a:ext cx="9144000" cy="914400"/>
          </a:xfrm>
          <a:prstGeom prst="flowChartProcess">
            <a:avLst/>
          </a:prstGeom>
          <a:solidFill>
            <a:srgbClr val="1F497D"/>
          </a:solidFill>
          <a:ln w="9525">
            <a:solidFill>
              <a:schemeClr val="tx1"/>
            </a:solidFill>
            <a:miter lim="800000"/>
            <a:headEnd/>
            <a:tailEnd/>
          </a:ln>
          <a:effectLst>
            <a:outerShdw blurRad="50800" dist="50800" dir="5400000" algn="ctr" rotWithShape="0">
              <a:srgbClr val="000000">
                <a:alpha val="90000"/>
              </a:srgbClr>
            </a:outerShdw>
          </a:effectLst>
        </p:spPr>
        <p:txBody>
          <a:bodyPr anchor="ctr"/>
          <a:lstStyle/>
          <a:p>
            <a:pPr algn="ctr">
              <a:defRPr/>
            </a:pPr>
            <a:r>
              <a:rPr lang="en-US" sz="3200" b="1" dirty="0">
                <a:solidFill>
                  <a:schemeClr val="bg1"/>
                </a:solidFill>
                <a:latin typeface="+mj-lt"/>
                <a:cs typeface="+mn-cs"/>
              </a:rPr>
              <a:t>Leader’s Inquiry into the Quality of Teaching</a:t>
            </a:r>
          </a:p>
        </p:txBody>
      </p:sp>
      <p:graphicFrame>
        <p:nvGraphicFramePr>
          <p:cNvPr id="5" name="Diagram 4"/>
          <p:cNvGraphicFramePr/>
          <p:nvPr/>
        </p:nvGraphicFramePr>
        <p:xfrm>
          <a:off x="304800" y="2133600"/>
          <a:ext cx="8610600" cy="309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80117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713"/>
          <a:stretch/>
        </p:blipFill>
        <p:spPr bwMode="auto">
          <a:xfrm>
            <a:off x="1835696" y="1196752"/>
            <a:ext cx="7115103" cy="561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NZ" dirty="0"/>
              <a:t>The Desired </a:t>
            </a:r>
            <a:r>
              <a:rPr lang="en-NZ" dirty="0">
                <a:solidFill>
                  <a:srgbClr val="FF0000"/>
                </a:solidFill>
              </a:rPr>
              <a:t>Outcomes</a:t>
            </a:r>
            <a:r>
              <a:rPr lang="en-NZ" dirty="0"/>
              <a:t> of Education</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764704"/>
            <a:ext cx="1617340" cy="1696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30920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8"/>
          <p:cNvSpPr>
            <a:spLocks noChangeArrowheads="1"/>
          </p:cNvSpPr>
          <p:nvPr/>
        </p:nvSpPr>
        <p:spPr bwMode="auto">
          <a:xfrm>
            <a:off x="0" y="0"/>
            <a:ext cx="9144000" cy="914400"/>
          </a:xfrm>
          <a:prstGeom prst="flowChartProcess">
            <a:avLst/>
          </a:prstGeom>
          <a:solidFill>
            <a:srgbClr val="1F497D"/>
          </a:solidFill>
          <a:ln w="9525">
            <a:solidFill>
              <a:schemeClr val="tx1"/>
            </a:solidFill>
            <a:miter lim="800000"/>
            <a:headEnd/>
            <a:tailEnd/>
          </a:ln>
          <a:effectLst>
            <a:outerShdw blurRad="50800" dist="50800" dir="5400000" algn="ctr" rotWithShape="0">
              <a:srgbClr val="000000">
                <a:alpha val="90000"/>
              </a:srgbClr>
            </a:outerShdw>
          </a:effectLst>
        </p:spPr>
        <p:txBody>
          <a:bodyPr anchor="ctr"/>
          <a:lstStyle/>
          <a:p>
            <a:pPr algn="ctr">
              <a:defRPr/>
            </a:pPr>
            <a:r>
              <a:rPr lang="en-US" sz="3200" b="1" dirty="0">
                <a:solidFill>
                  <a:schemeClr val="bg1"/>
                </a:solidFill>
                <a:latin typeface="+mj-lt"/>
                <a:cs typeface="+mn-cs"/>
              </a:rPr>
              <a:t>Leader’s Inquiry into the Quality of Teaching</a:t>
            </a:r>
          </a:p>
        </p:txBody>
      </p:sp>
      <p:graphicFrame>
        <p:nvGraphicFramePr>
          <p:cNvPr id="5" name="Diagram 4"/>
          <p:cNvGraphicFramePr/>
          <p:nvPr/>
        </p:nvGraphicFramePr>
        <p:xfrm>
          <a:off x="304800" y="2133600"/>
          <a:ext cx="8610600" cy="309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26441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AutoShape 4"/>
          <p:cNvSpPr>
            <a:spLocks noChangeArrowheads="1"/>
          </p:cNvSpPr>
          <p:nvPr/>
        </p:nvSpPr>
        <p:spPr bwMode="auto">
          <a:xfrm>
            <a:off x="0" y="980728"/>
            <a:ext cx="1524000" cy="1000472"/>
          </a:xfrm>
          <a:prstGeom prst="flowChartProcess">
            <a:avLst/>
          </a:prstGeom>
          <a:solidFill>
            <a:schemeClr val="bg1"/>
          </a:solidFill>
          <a:ln w="9525">
            <a:solidFill>
              <a:schemeClr val="tx1"/>
            </a:solidFill>
            <a:miter lim="800000"/>
            <a:headEnd/>
            <a:tailEnd/>
          </a:ln>
          <a:effectLst/>
        </p:spPr>
        <p:txBody>
          <a:bodyPr anchor="ctr"/>
          <a:lstStyle/>
          <a:p>
            <a:pPr algn="ctr"/>
            <a:r>
              <a:rPr lang="en-US" sz="1100" b="1" dirty="0">
                <a:solidFill>
                  <a:srgbClr val="C0C0C0"/>
                </a:solidFill>
                <a:latin typeface="Arial" charset="0"/>
              </a:rPr>
              <a:t>1. Establishing Goals and Expectation</a:t>
            </a:r>
          </a:p>
        </p:txBody>
      </p:sp>
      <p:sp>
        <p:nvSpPr>
          <p:cNvPr id="22533" name="AutoShape 5"/>
          <p:cNvSpPr>
            <a:spLocks noChangeArrowheads="1"/>
          </p:cNvSpPr>
          <p:nvPr/>
        </p:nvSpPr>
        <p:spPr bwMode="auto">
          <a:xfrm>
            <a:off x="0" y="1981200"/>
            <a:ext cx="1524000" cy="1219200"/>
          </a:xfrm>
          <a:prstGeom prst="flowChartProcess">
            <a:avLst/>
          </a:prstGeom>
          <a:solidFill>
            <a:schemeClr val="bg1"/>
          </a:solidFill>
          <a:ln w="9525">
            <a:solidFill>
              <a:schemeClr val="tx1"/>
            </a:solidFill>
            <a:miter lim="800000"/>
            <a:headEnd/>
            <a:tailEnd/>
          </a:ln>
          <a:effectLst/>
        </p:spPr>
        <p:txBody>
          <a:bodyPr anchor="ctr"/>
          <a:lstStyle/>
          <a:p>
            <a:pPr algn="ctr"/>
            <a:r>
              <a:rPr lang="en-US" sz="1100" b="1">
                <a:solidFill>
                  <a:srgbClr val="C0C0C0"/>
                </a:solidFill>
                <a:latin typeface="Arial" charset="0"/>
              </a:rPr>
              <a:t>2. Resourcing Strategically</a:t>
            </a:r>
          </a:p>
        </p:txBody>
      </p:sp>
      <p:sp>
        <p:nvSpPr>
          <p:cNvPr id="22534" name="AutoShape 6"/>
          <p:cNvSpPr>
            <a:spLocks noChangeArrowheads="1"/>
          </p:cNvSpPr>
          <p:nvPr/>
        </p:nvSpPr>
        <p:spPr bwMode="auto">
          <a:xfrm>
            <a:off x="0" y="3200400"/>
            <a:ext cx="1524000" cy="1219200"/>
          </a:xfrm>
          <a:prstGeom prst="flowChartProcess">
            <a:avLst/>
          </a:prstGeom>
          <a:solidFill>
            <a:schemeClr val="bg1"/>
          </a:solidFill>
          <a:ln w="9525">
            <a:solidFill>
              <a:schemeClr val="tx1"/>
            </a:solidFill>
            <a:miter lim="800000"/>
            <a:headEnd/>
            <a:tailEnd/>
          </a:ln>
          <a:effectLst/>
        </p:spPr>
        <p:txBody>
          <a:bodyPr anchor="ctr"/>
          <a:lstStyle/>
          <a:p>
            <a:pPr algn="ctr"/>
            <a:r>
              <a:rPr lang="en-US" sz="1100" dirty="0">
                <a:solidFill>
                  <a:srgbClr val="C0C0C0"/>
                </a:solidFill>
                <a:latin typeface="Arial" pitchFamily="34" charset="0"/>
              </a:rPr>
              <a:t>3. Ensuring  Quality Teaching </a:t>
            </a:r>
          </a:p>
        </p:txBody>
      </p:sp>
      <p:sp>
        <p:nvSpPr>
          <p:cNvPr id="22535" name="AutoShape 7"/>
          <p:cNvSpPr>
            <a:spLocks noChangeArrowheads="1"/>
          </p:cNvSpPr>
          <p:nvPr/>
        </p:nvSpPr>
        <p:spPr bwMode="auto">
          <a:xfrm>
            <a:off x="0" y="4419600"/>
            <a:ext cx="1524000" cy="1219200"/>
          </a:xfrm>
          <a:prstGeom prst="flowChartProcess">
            <a:avLst/>
          </a:prstGeom>
          <a:solidFill>
            <a:srgbClr val="00CC00"/>
          </a:solidFill>
          <a:ln w="9525">
            <a:solidFill>
              <a:schemeClr val="tx1"/>
            </a:solidFill>
            <a:miter lim="800000"/>
            <a:headEnd/>
            <a:tailEnd/>
          </a:ln>
          <a:effectLst/>
        </p:spPr>
        <p:txBody>
          <a:bodyPr lIns="18000" tIns="10800" rIns="18000" bIns="10800" anchor="ctr"/>
          <a:lstStyle/>
          <a:p>
            <a:pPr algn="ctr"/>
            <a:r>
              <a:rPr lang="en-US" sz="1100" b="1" dirty="0">
                <a:latin typeface="Arial" charset="0"/>
              </a:rPr>
              <a:t>4. </a:t>
            </a:r>
            <a:r>
              <a:rPr lang="en-US" sz="1100" b="1" dirty="0" smtClean="0">
                <a:latin typeface="Arial" charset="0"/>
              </a:rPr>
              <a:t>Leading Teacher Learning and Development </a:t>
            </a:r>
            <a:endParaRPr lang="en-US" sz="1100" b="1" dirty="0">
              <a:latin typeface="Arial" charset="0"/>
            </a:endParaRPr>
          </a:p>
        </p:txBody>
      </p:sp>
      <p:sp>
        <p:nvSpPr>
          <p:cNvPr id="22536" name="AutoShape 8"/>
          <p:cNvSpPr>
            <a:spLocks noChangeArrowheads="1"/>
          </p:cNvSpPr>
          <p:nvPr/>
        </p:nvSpPr>
        <p:spPr bwMode="auto">
          <a:xfrm>
            <a:off x="0" y="5638800"/>
            <a:ext cx="1524000" cy="1219200"/>
          </a:xfrm>
          <a:prstGeom prst="flowChartProcess">
            <a:avLst/>
          </a:prstGeom>
          <a:solidFill>
            <a:schemeClr val="bg1"/>
          </a:solidFill>
          <a:ln w="9525">
            <a:solidFill>
              <a:schemeClr val="tx1"/>
            </a:solidFill>
            <a:miter lim="800000"/>
            <a:headEnd/>
            <a:tailEnd/>
          </a:ln>
          <a:effectLst/>
        </p:spPr>
        <p:txBody>
          <a:bodyPr anchor="ctr"/>
          <a:lstStyle/>
          <a:p>
            <a:pPr algn="ctr"/>
            <a:r>
              <a:rPr lang="en-US" sz="1100" b="1">
                <a:solidFill>
                  <a:srgbClr val="C0C0C0"/>
                </a:solidFill>
                <a:latin typeface="Arial" charset="0"/>
              </a:rPr>
              <a:t>5. Ensuring an Orderly &amp; Supportive Environment</a:t>
            </a:r>
          </a:p>
        </p:txBody>
      </p:sp>
      <p:sp>
        <p:nvSpPr>
          <p:cNvPr id="22540" name="AutoShape 12"/>
          <p:cNvSpPr>
            <a:spLocks noChangeArrowheads="1"/>
          </p:cNvSpPr>
          <p:nvPr/>
        </p:nvSpPr>
        <p:spPr bwMode="auto">
          <a:xfrm>
            <a:off x="1828800" y="1052736"/>
            <a:ext cx="6858000" cy="5500464"/>
          </a:xfrm>
          <a:prstGeom prst="flowChartAlternateProcess">
            <a:avLst/>
          </a:prstGeom>
          <a:noFill/>
          <a:ln w="9525">
            <a:solidFill>
              <a:srgbClr val="00CC66"/>
            </a:solidFill>
            <a:miter lim="800000"/>
            <a:headEnd/>
            <a:tailEnd/>
          </a:ln>
          <a:effectLst/>
        </p:spPr>
        <p:txBody>
          <a:bodyPr anchor="ctr"/>
          <a:lstStyle/>
          <a:p>
            <a:pPr algn="ctr">
              <a:spcBef>
                <a:spcPct val="20000"/>
              </a:spcBef>
            </a:pPr>
            <a:endParaRPr lang="en-NZ" sz="2400" b="1">
              <a:solidFill>
                <a:srgbClr val="669900"/>
              </a:solidFill>
              <a:latin typeface="Arial" charset="0"/>
            </a:endParaRPr>
          </a:p>
          <a:p>
            <a:pPr algn="ctr">
              <a:spcBef>
                <a:spcPct val="20000"/>
              </a:spcBef>
            </a:pPr>
            <a:r>
              <a:rPr lang="en-NZ" sz="2400" b="1">
                <a:solidFill>
                  <a:srgbClr val="669900"/>
                </a:solidFill>
                <a:latin typeface="Arial" charset="0"/>
              </a:rPr>
              <a:t> </a:t>
            </a:r>
            <a:endParaRPr lang="en-US" sz="2400" b="1">
              <a:solidFill>
                <a:srgbClr val="669900"/>
              </a:solidFill>
              <a:latin typeface="Arial" charset="0"/>
            </a:endParaRPr>
          </a:p>
        </p:txBody>
      </p:sp>
      <p:sp>
        <p:nvSpPr>
          <p:cNvPr id="22543" name="Text Box 15"/>
          <p:cNvSpPr txBox="1">
            <a:spLocks noChangeArrowheads="1"/>
          </p:cNvSpPr>
          <p:nvPr/>
        </p:nvSpPr>
        <p:spPr bwMode="auto">
          <a:xfrm>
            <a:off x="1619672" y="4725144"/>
            <a:ext cx="7239000" cy="1791260"/>
          </a:xfrm>
          <a:prstGeom prst="rect">
            <a:avLst/>
          </a:prstGeom>
          <a:solidFill>
            <a:schemeClr val="bg1">
              <a:alpha val="39999"/>
            </a:schemeClr>
          </a:solidFill>
          <a:ln w="9525">
            <a:noFill/>
            <a:miter lim="800000"/>
            <a:headEnd/>
            <a:tailEnd/>
          </a:ln>
          <a:effectLst/>
        </p:spPr>
        <p:txBody>
          <a:bodyPr wrap="square">
            <a:spAutoFit/>
          </a:bodyPr>
          <a:lstStyle/>
          <a:p>
            <a:pPr algn="ctr">
              <a:spcBef>
                <a:spcPct val="20000"/>
              </a:spcBef>
            </a:pPr>
            <a:r>
              <a:rPr lang="en-NZ" sz="2400" dirty="0">
                <a:latin typeface="Arial" charset="0"/>
              </a:rPr>
              <a:t>Leadership that not only </a:t>
            </a:r>
            <a:r>
              <a:rPr lang="en-NZ" sz="2400" b="1" i="1" dirty="0">
                <a:latin typeface="Arial" charset="0"/>
              </a:rPr>
              <a:t>promotes</a:t>
            </a:r>
            <a:r>
              <a:rPr lang="en-NZ" sz="2400" dirty="0">
                <a:latin typeface="Arial" charset="0"/>
              </a:rPr>
              <a:t> </a:t>
            </a:r>
          </a:p>
          <a:p>
            <a:pPr algn="ctr">
              <a:spcBef>
                <a:spcPct val="20000"/>
              </a:spcBef>
            </a:pPr>
            <a:r>
              <a:rPr lang="en-NZ" sz="2400" dirty="0">
                <a:latin typeface="Arial" charset="0"/>
              </a:rPr>
              <a:t>but directly </a:t>
            </a:r>
            <a:r>
              <a:rPr lang="en-NZ" sz="2400" b="1" i="1" dirty="0">
                <a:latin typeface="Arial" charset="0"/>
              </a:rPr>
              <a:t>participates with</a:t>
            </a:r>
            <a:r>
              <a:rPr lang="en-NZ" sz="2400" dirty="0">
                <a:latin typeface="Arial" charset="0"/>
              </a:rPr>
              <a:t> </a:t>
            </a:r>
          </a:p>
          <a:p>
            <a:pPr algn="ctr">
              <a:spcBef>
                <a:spcPct val="20000"/>
              </a:spcBef>
            </a:pPr>
            <a:r>
              <a:rPr lang="en-NZ" sz="2400" dirty="0">
                <a:latin typeface="Arial" charset="0"/>
              </a:rPr>
              <a:t>teachers in formal or informal </a:t>
            </a:r>
          </a:p>
          <a:p>
            <a:pPr algn="ctr">
              <a:spcBef>
                <a:spcPct val="20000"/>
              </a:spcBef>
            </a:pPr>
            <a:r>
              <a:rPr lang="en-NZ" sz="2400" dirty="0">
                <a:latin typeface="Arial" charset="0"/>
              </a:rPr>
              <a:t>professional learning</a:t>
            </a:r>
            <a:endParaRPr lang="en-US" sz="2400" dirty="0">
              <a:latin typeface="Arial" charset="0"/>
            </a:endParaRPr>
          </a:p>
        </p:txBody>
      </p:sp>
      <p:sp>
        <p:nvSpPr>
          <p:cNvPr id="15" name="Title 14"/>
          <p:cNvSpPr>
            <a:spLocks noGrp="1"/>
          </p:cNvSpPr>
          <p:nvPr>
            <p:ph type="title"/>
          </p:nvPr>
        </p:nvSpPr>
        <p:spPr>
          <a:prstGeom prst="rect">
            <a:avLst/>
          </a:prstGeom>
        </p:spPr>
        <p:txBody>
          <a:bodyPr/>
          <a:lstStyle/>
          <a:p>
            <a:pPr>
              <a:defRPr/>
            </a:pPr>
            <a:r>
              <a:rPr lang="en-NZ" dirty="0" smtClean="0">
                <a:latin typeface="Calibri" pitchFamily="34" charset="0"/>
              </a:rPr>
              <a:t>Student-Centred Leadership: Dimension Four</a:t>
            </a:r>
            <a:endParaRPr lang="en-US" dirty="0">
              <a:latin typeface="Calibri" pitchFamily="34" charset="0"/>
            </a:endParaRPr>
          </a:p>
        </p:txBody>
      </p:sp>
      <p:pic>
        <p:nvPicPr>
          <p:cNvPr id="4098" name="Picture 2" descr="C:\Users\m.broadwith\Desktop\imgres-6.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052736"/>
            <a:ext cx="3932323" cy="2181721"/>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m.broadwith\Desktop\imgres-5.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6444" y="1640899"/>
            <a:ext cx="2640012" cy="3084245"/>
          </a:xfrm>
          <a:prstGeom prst="roundRect">
            <a:avLst>
              <a:gd name="adj" fmla="val 9122"/>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AutoShape 4"/>
          <p:cNvSpPr>
            <a:spLocks noChangeArrowheads="1"/>
          </p:cNvSpPr>
          <p:nvPr/>
        </p:nvSpPr>
        <p:spPr bwMode="auto">
          <a:xfrm>
            <a:off x="0" y="980728"/>
            <a:ext cx="1524000" cy="1000472"/>
          </a:xfrm>
          <a:prstGeom prst="flowChartProcess">
            <a:avLst/>
          </a:prstGeom>
          <a:solidFill>
            <a:schemeClr val="bg1"/>
          </a:solidFill>
          <a:ln w="9525">
            <a:solidFill>
              <a:schemeClr val="tx1"/>
            </a:solidFill>
            <a:miter lim="800000"/>
            <a:headEnd/>
            <a:tailEnd/>
          </a:ln>
          <a:effectLst/>
        </p:spPr>
        <p:txBody>
          <a:bodyPr anchor="ctr"/>
          <a:lstStyle/>
          <a:p>
            <a:pPr algn="ctr"/>
            <a:r>
              <a:rPr lang="en-US" sz="1100" b="1" dirty="0">
                <a:solidFill>
                  <a:srgbClr val="C0C0C0"/>
                </a:solidFill>
                <a:latin typeface="Arial" charset="0"/>
              </a:rPr>
              <a:t>1. Establishing Goals and Expectation</a:t>
            </a:r>
          </a:p>
        </p:txBody>
      </p:sp>
      <p:sp>
        <p:nvSpPr>
          <p:cNvPr id="51205" name="AutoShape 5"/>
          <p:cNvSpPr>
            <a:spLocks noChangeArrowheads="1"/>
          </p:cNvSpPr>
          <p:nvPr/>
        </p:nvSpPr>
        <p:spPr bwMode="auto">
          <a:xfrm>
            <a:off x="0" y="1981200"/>
            <a:ext cx="1524000" cy="1219200"/>
          </a:xfrm>
          <a:prstGeom prst="flowChartProcess">
            <a:avLst/>
          </a:prstGeom>
          <a:solidFill>
            <a:schemeClr val="bg1"/>
          </a:solidFill>
          <a:ln w="9525">
            <a:solidFill>
              <a:schemeClr val="tx1"/>
            </a:solidFill>
            <a:miter lim="800000"/>
            <a:headEnd/>
            <a:tailEnd/>
          </a:ln>
          <a:effectLst/>
        </p:spPr>
        <p:txBody>
          <a:bodyPr anchor="ctr"/>
          <a:lstStyle/>
          <a:p>
            <a:pPr algn="ctr"/>
            <a:r>
              <a:rPr lang="en-US" sz="1100" b="1">
                <a:solidFill>
                  <a:srgbClr val="C0C0C0"/>
                </a:solidFill>
                <a:latin typeface="Arial" charset="0"/>
              </a:rPr>
              <a:t>2. Resourcing Strategically</a:t>
            </a:r>
          </a:p>
        </p:txBody>
      </p:sp>
      <p:sp>
        <p:nvSpPr>
          <p:cNvPr id="51206" name="AutoShape 6"/>
          <p:cNvSpPr>
            <a:spLocks noChangeArrowheads="1"/>
          </p:cNvSpPr>
          <p:nvPr/>
        </p:nvSpPr>
        <p:spPr bwMode="auto">
          <a:xfrm>
            <a:off x="0" y="3200400"/>
            <a:ext cx="1524000" cy="1219200"/>
          </a:xfrm>
          <a:prstGeom prst="flowChartProcess">
            <a:avLst/>
          </a:prstGeom>
          <a:solidFill>
            <a:schemeClr val="bg1"/>
          </a:solidFill>
          <a:ln w="9525">
            <a:solidFill>
              <a:schemeClr val="tx1"/>
            </a:solidFill>
            <a:miter lim="800000"/>
            <a:headEnd/>
            <a:tailEnd/>
          </a:ln>
          <a:effectLst/>
        </p:spPr>
        <p:txBody>
          <a:bodyPr anchor="ctr"/>
          <a:lstStyle/>
          <a:p>
            <a:pPr algn="ctr"/>
            <a:r>
              <a:rPr lang="en-US" sz="1100" dirty="0">
                <a:solidFill>
                  <a:srgbClr val="C0C0C0"/>
                </a:solidFill>
                <a:latin typeface="Arial" pitchFamily="34" charset="0"/>
              </a:rPr>
              <a:t>3. Ensuring  Quality Teaching </a:t>
            </a:r>
          </a:p>
        </p:txBody>
      </p:sp>
      <p:sp>
        <p:nvSpPr>
          <p:cNvPr id="51207" name="AutoShape 7"/>
          <p:cNvSpPr>
            <a:spLocks noChangeArrowheads="1"/>
          </p:cNvSpPr>
          <p:nvPr/>
        </p:nvSpPr>
        <p:spPr bwMode="auto">
          <a:xfrm>
            <a:off x="0" y="4419600"/>
            <a:ext cx="1524000" cy="1219200"/>
          </a:xfrm>
          <a:prstGeom prst="flowChartProcess">
            <a:avLst/>
          </a:prstGeom>
          <a:solidFill>
            <a:srgbClr val="00CC00">
              <a:alpha val="61000"/>
            </a:srgbClr>
          </a:solidFill>
          <a:ln w="9525">
            <a:solidFill>
              <a:schemeClr val="tx1"/>
            </a:solidFill>
            <a:miter lim="800000"/>
            <a:headEnd/>
            <a:tailEnd/>
          </a:ln>
          <a:effectLst/>
        </p:spPr>
        <p:txBody>
          <a:bodyPr lIns="18000" tIns="10800" rIns="18000" bIns="10800" anchor="ctr"/>
          <a:lstStyle/>
          <a:p>
            <a:pPr algn="ctr"/>
            <a:r>
              <a:rPr lang="en-US" sz="1100" b="1" dirty="0">
                <a:latin typeface="Arial" charset="0"/>
              </a:rPr>
              <a:t>4 Leading Teacher Learning and Development </a:t>
            </a:r>
          </a:p>
        </p:txBody>
      </p:sp>
      <p:sp>
        <p:nvSpPr>
          <p:cNvPr id="51208" name="AutoShape 8"/>
          <p:cNvSpPr>
            <a:spLocks noChangeArrowheads="1"/>
          </p:cNvSpPr>
          <p:nvPr/>
        </p:nvSpPr>
        <p:spPr bwMode="auto">
          <a:xfrm>
            <a:off x="0" y="5638800"/>
            <a:ext cx="1524000" cy="1219200"/>
          </a:xfrm>
          <a:prstGeom prst="flowChartProcess">
            <a:avLst/>
          </a:prstGeom>
          <a:solidFill>
            <a:schemeClr val="bg1"/>
          </a:solidFill>
          <a:ln w="9525">
            <a:solidFill>
              <a:schemeClr val="tx1"/>
            </a:solidFill>
            <a:miter lim="800000"/>
            <a:headEnd/>
            <a:tailEnd/>
          </a:ln>
          <a:effectLst/>
        </p:spPr>
        <p:txBody>
          <a:bodyPr anchor="ctr"/>
          <a:lstStyle/>
          <a:p>
            <a:pPr algn="ctr"/>
            <a:r>
              <a:rPr lang="en-US" sz="1100" b="1">
                <a:solidFill>
                  <a:srgbClr val="C0C0C0"/>
                </a:solidFill>
                <a:latin typeface="Arial" charset="0"/>
              </a:rPr>
              <a:t>5. Ensuring an Orderly &amp; Supportive Environment</a:t>
            </a:r>
          </a:p>
        </p:txBody>
      </p:sp>
      <p:sp>
        <p:nvSpPr>
          <p:cNvPr id="51226" name="Oval 26"/>
          <p:cNvSpPr>
            <a:spLocks noChangeArrowheads="1"/>
          </p:cNvSpPr>
          <p:nvPr/>
        </p:nvSpPr>
        <p:spPr bwMode="auto">
          <a:xfrm>
            <a:off x="4343400" y="3124200"/>
            <a:ext cx="1676400" cy="1219200"/>
          </a:xfrm>
          <a:prstGeom prst="ellipse">
            <a:avLst/>
          </a:prstGeom>
          <a:solidFill>
            <a:srgbClr val="00CC00">
              <a:alpha val="61000"/>
            </a:srgbClr>
          </a:solidFill>
          <a:ln w="9525">
            <a:solidFill>
              <a:schemeClr val="tx1"/>
            </a:solidFill>
            <a:round/>
            <a:headEnd/>
            <a:tailEnd/>
          </a:ln>
          <a:effectLst/>
        </p:spPr>
        <p:txBody>
          <a:bodyPr wrap="none" anchor="ctr"/>
          <a:lstStyle/>
          <a:p>
            <a:pPr algn="ctr"/>
            <a:r>
              <a:rPr lang="en-US" sz="3600" b="1">
                <a:latin typeface="Arial" charset="0"/>
              </a:rPr>
              <a:t>TPL&amp;D</a:t>
            </a:r>
          </a:p>
        </p:txBody>
      </p:sp>
      <p:sp>
        <p:nvSpPr>
          <p:cNvPr id="51228" name="AutoShape 28"/>
          <p:cNvSpPr>
            <a:spLocks noChangeArrowheads="1"/>
          </p:cNvSpPr>
          <p:nvPr/>
        </p:nvSpPr>
        <p:spPr bwMode="auto">
          <a:xfrm>
            <a:off x="1907704" y="1124744"/>
            <a:ext cx="2971800" cy="1981200"/>
          </a:xfrm>
          <a:prstGeom prst="flowChartAlternateProcess">
            <a:avLst/>
          </a:prstGeom>
          <a:solidFill>
            <a:srgbClr val="00CC00">
              <a:alpha val="61000"/>
            </a:srgbClr>
          </a:solidFill>
          <a:ln w="9525">
            <a:solidFill>
              <a:schemeClr val="tx1"/>
            </a:solidFill>
            <a:miter lim="800000"/>
            <a:headEnd/>
            <a:tailEnd/>
          </a:ln>
          <a:effectLst/>
        </p:spPr>
        <p:txBody>
          <a:bodyPr anchor="ctr"/>
          <a:lstStyle/>
          <a:p>
            <a:pPr algn="ctr">
              <a:spcBef>
                <a:spcPct val="20000"/>
              </a:spcBef>
            </a:pPr>
            <a:r>
              <a:rPr lang="en-US" sz="2400" dirty="0">
                <a:latin typeface="Arial" charset="0"/>
              </a:rPr>
              <a:t>Focus on the links between what is taught and what students have learned</a:t>
            </a:r>
          </a:p>
        </p:txBody>
      </p:sp>
      <p:sp>
        <p:nvSpPr>
          <p:cNvPr id="51229" name="AutoShape 29"/>
          <p:cNvSpPr>
            <a:spLocks noChangeArrowheads="1"/>
          </p:cNvSpPr>
          <p:nvPr/>
        </p:nvSpPr>
        <p:spPr bwMode="auto">
          <a:xfrm>
            <a:off x="5580112" y="1124744"/>
            <a:ext cx="2971800" cy="1981200"/>
          </a:xfrm>
          <a:prstGeom prst="flowChartAlternateProcess">
            <a:avLst/>
          </a:prstGeom>
          <a:solidFill>
            <a:srgbClr val="00CC00">
              <a:alpha val="61000"/>
            </a:srgbClr>
          </a:solidFill>
          <a:ln w="9525">
            <a:solidFill>
              <a:schemeClr val="tx1"/>
            </a:solidFill>
            <a:miter lim="800000"/>
            <a:headEnd/>
            <a:tailEnd/>
          </a:ln>
          <a:effectLst/>
        </p:spPr>
        <p:txBody>
          <a:bodyPr anchor="ctr"/>
          <a:lstStyle/>
          <a:p>
            <a:pPr algn="ctr">
              <a:spcBef>
                <a:spcPct val="20000"/>
              </a:spcBef>
            </a:pPr>
            <a:r>
              <a:rPr lang="en-US" sz="2400" dirty="0">
                <a:latin typeface="Arial" charset="0"/>
              </a:rPr>
              <a:t>Use </a:t>
            </a:r>
            <a:r>
              <a:rPr lang="en-US" sz="2400" dirty="0" smtClean="0">
                <a:latin typeface="Arial" charset="0"/>
              </a:rPr>
              <a:t>expertise external to group   </a:t>
            </a:r>
            <a:endParaRPr lang="en-US" sz="2400" dirty="0">
              <a:latin typeface="Arial" charset="0"/>
            </a:endParaRPr>
          </a:p>
        </p:txBody>
      </p:sp>
      <p:sp>
        <p:nvSpPr>
          <p:cNvPr id="51230" name="AutoShape 30"/>
          <p:cNvSpPr>
            <a:spLocks noChangeArrowheads="1"/>
          </p:cNvSpPr>
          <p:nvPr/>
        </p:nvSpPr>
        <p:spPr bwMode="auto">
          <a:xfrm>
            <a:off x="1905000" y="4419600"/>
            <a:ext cx="2971800" cy="1981200"/>
          </a:xfrm>
          <a:prstGeom prst="flowChartAlternateProcess">
            <a:avLst/>
          </a:prstGeom>
          <a:solidFill>
            <a:srgbClr val="00CC00">
              <a:alpha val="61000"/>
            </a:srgbClr>
          </a:solidFill>
          <a:ln w="9525">
            <a:solidFill>
              <a:schemeClr val="tx1"/>
            </a:solidFill>
            <a:miter lim="800000"/>
            <a:headEnd/>
            <a:tailEnd/>
          </a:ln>
          <a:effectLst/>
        </p:spPr>
        <p:txBody>
          <a:bodyPr anchor="ctr"/>
          <a:lstStyle/>
          <a:p>
            <a:pPr algn="ctr">
              <a:spcBef>
                <a:spcPct val="20000"/>
              </a:spcBef>
            </a:pPr>
            <a:r>
              <a:rPr lang="en-US" sz="2400">
                <a:latin typeface="Arial" charset="0"/>
              </a:rPr>
              <a:t>Ensure worthwhile evidence-based content</a:t>
            </a:r>
          </a:p>
        </p:txBody>
      </p:sp>
      <p:sp>
        <p:nvSpPr>
          <p:cNvPr id="51231" name="AutoShape 31"/>
          <p:cNvSpPr>
            <a:spLocks noChangeArrowheads="1"/>
          </p:cNvSpPr>
          <p:nvPr/>
        </p:nvSpPr>
        <p:spPr bwMode="auto">
          <a:xfrm>
            <a:off x="5562600" y="4419600"/>
            <a:ext cx="2971800" cy="1981200"/>
          </a:xfrm>
          <a:prstGeom prst="flowChartAlternateProcess">
            <a:avLst/>
          </a:prstGeom>
          <a:solidFill>
            <a:srgbClr val="00CC00">
              <a:alpha val="61000"/>
            </a:srgbClr>
          </a:solidFill>
          <a:ln w="9525">
            <a:solidFill>
              <a:schemeClr val="tx1"/>
            </a:solidFill>
            <a:miter lim="800000"/>
            <a:headEnd/>
            <a:tailEnd/>
          </a:ln>
          <a:effectLst/>
        </p:spPr>
        <p:txBody>
          <a:bodyPr anchor="ctr"/>
          <a:lstStyle/>
          <a:p>
            <a:pPr algn="ctr">
              <a:spcBef>
                <a:spcPct val="20000"/>
              </a:spcBef>
            </a:pPr>
            <a:r>
              <a:rPr lang="en-US" sz="2400">
                <a:latin typeface="Arial" charset="0"/>
              </a:rPr>
              <a:t>Voluntary or compulsory? </a:t>
            </a:r>
          </a:p>
        </p:txBody>
      </p:sp>
      <p:cxnSp>
        <p:nvCxnSpPr>
          <p:cNvPr id="51232" name="AutoShape 32"/>
          <p:cNvCxnSpPr>
            <a:cxnSpLocks noChangeShapeType="1"/>
            <a:stCxn id="51226" idx="2"/>
            <a:endCxn id="51228" idx="2"/>
          </p:cNvCxnSpPr>
          <p:nvPr/>
        </p:nvCxnSpPr>
        <p:spPr bwMode="auto">
          <a:xfrm rot="10800000">
            <a:off x="3393604" y="3105944"/>
            <a:ext cx="949796" cy="627856"/>
          </a:xfrm>
          <a:prstGeom prst="straightConnector1">
            <a:avLst/>
          </a:prstGeom>
          <a:noFill/>
          <a:ln w="76200">
            <a:solidFill>
              <a:srgbClr val="00CC00"/>
            </a:solidFill>
            <a:round/>
            <a:headEnd/>
            <a:tailEnd/>
          </a:ln>
          <a:effectLst/>
        </p:spPr>
      </p:cxnSp>
      <p:cxnSp>
        <p:nvCxnSpPr>
          <p:cNvPr id="51233" name="AutoShape 33"/>
          <p:cNvCxnSpPr>
            <a:cxnSpLocks noChangeShapeType="1"/>
            <a:stCxn id="51226" idx="2"/>
            <a:endCxn id="51230" idx="0"/>
          </p:cNvCxnSpPr>
          <p:nvPr/>
        </p:nvCxnSpPr>
        <p:spPr bwMode="auto">
          <a:xfrm flipH="1">
            <a:off x="3390900" y="3733800"/>
            <a:ext cx="952500" cy="685800"/>
          </a:xfrm>
          <a:prstGeom prst="straightConnector1">
            <a:avLst/>
          </a:prstGeom>
          <a:noFill/>
          <a:ln w="76200">
            <a:solidFill>
              <a:srgbClr val="00CC00"/>
            </a:solidFill>
            <a:round/>
            <a:headEnd/>
            <a:tailEnd/>
          </a:ln>
          <a:effectLst/>
        </p:spPr>
      </p:cxnSp>
      <p:cxnSp>
        <p:nvCxnSpPr>
          <p:cNvPr id="51234" name="AutoShape 34"/>
          <p:cNvCxnSpPr>
            <a:cxnSpLocks noChangeShapeType="1"/>
            <a:stCxn id="51229" idx="2"/>
            <a:endCxn id="51226" idx="6"/>
          </p:cNvCxnSpPr>
          <p:nvPr/>
        </p:nvCxnSpPr>
        <p:spPr bwMode="auto">
          <a:xfrm rot="5400000">
            <a:off x="6228978" y="2896766"/>
            <a:ext cx="627856" cy="1046212"/>
          </a:xfrm>
          <a:prstGeom prst="straightConnector1">
            <a:avLst/>
          </a:prstGeom>
          <a:noFill/>
          <a:ln w="76200">
            <a:solidFill>
              <a:srgbClr val="00CC00"/>
            </a:solidFill>
            <a:round/>
            <a:headEnd/>
            <a:tailEnd/>
          </a:ln>
          <a:effectLst/>
        </p:spPr>
      </p:cxnSp>
      <p:cxnSp>
        <p:nvCxnSpPr>
          <p:cNvPr id="51235" name="AutoShape 35"/>
          <p:cNvCxnSpPr>
            <a:cxnSpLocks noChangeShapeType="1"/>
            <a:stCxn id="51231" idx="0"/>
            <a:endCxn id="51226" idx="6"/>
          </p:cNvCxnSpPr>
          <p:nvPr/>
        </p:nvCxnSpPr>
        <p:spPr bwMode="auto">
          <a:xfrm flipH="1" flipV="1">
            <a:off x="6019800" y="3733800"/>
            <a:ext cx="1028700" cy="685800"/>
          </a:xfrm>
          <a:prstGeom prst="straightConnector1">
            <a:avLst/>
          </a:prstGeom>
          <a:noFill/>
          <a:ln w="76200">
            <a:solidFill>
              <a:srgbClr val="00CC00"/>
            </a:solidFill>
            <a:round/>
            <a:headEnd/>
            <a:tailEnd/>
          </a:ln>
          <a:effectLst/>
        </p:spPr>
      </p:cxnSp>
      <p:sp>
        <p:nvSpPr>
          <p:cNvPr id="23" name="Title 22"/>
          <p:cNvSpPr>
            <a:spLocks noGrp="1"/>
          </p:cNvSpPr>
          <p:nvPr>
            <p:ph type="title"/>
          </p:nvPr>
        </p:nvSpPr>
        <p:spPr/>
        <p:txBody>
          <a:bodyPr/>
          <a:lstStyle/>
          <a:p>
            <a:pPr>
              <a:defRPr/>
            </a:pPr>
            <a:r>
              <a:rPr lang="en-NZ" dirty="0" smtClean="0">
                <a:latin typeface="Calibri" pitchFamily="34" charset="0"/>
              </a:rPr>
              <a:t>Student-Centred Leadership: Dimension Four</a:t>
            </a:r>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AutoShape 4"/>
          <p:cNvSpPr>
            <a:spLocks noChangeArrowheads="1"/>
          </p:cNvSpPr>
          <p:nvPr/>
        </p:nvSpPr>
        <p:spPr bwMode="auto">
          <a:xfrm>
            <a:off x="0" y="980728"/>
            <a:ext cx="1524000" cy="1000472"/>
          </a:xfrm>
          <a:prstGeom prst="flowChartProcess">
            <a:avLst/>
          </a:prstGeom>
          <a:solidFill>
            <a:schemeClr val="bg1"/>
          </a:solidFill>
          <a:ln w="9525">
            <a:solidFill>
              <a:schemeClr val="tx1"/>
            </a:solidFill>
            <a:miter lim="800000"/>
            <a:headEnd/>
            <a:tailEnd/>
          </a:ln>
          <a:effectLst/>
        </p:spPr>
        <p:txBody>
          <a:bodyPr anchor="ctr"/>
          <a:lstStyle/>
          <a:p>
            <a:pPr algn="ctr"/>
            <a:r>
              <a:rPr lang="en-US" sz="1100" b="1" dirty="0">
                <a:solidFill>
                  <a:srgbClr val="C0C0C0"/>
                </a:solidFill>
                <a:latin typeface="Arial" pitchFamily="34" charset="0"/>
              </a:rPr>
              <a:t>1. Establishing Goals and Expectation</a:t>
            </a:r>
          </a:p>
        </p:txBody>
      </p:sp>
      <p:sp>
        <p:nvSpPr>
          <p:cNvPr id="23557" name="AutoShape 5"/>
          <p:cNvSpPr>
            <a:spLocks noChangeArrowheads="1"/>
          </p:cNvSpPr>
          <p:nvPr/>
        </p:nvSpPr>
        <p:spPr bwMode="auto">
          <a:xfrm>
            <a:off x="0" y="1981200"/>
            <a:ext cx="1524000" cy="1219200"/>
          </a:xfrm>
          <a:prstGeom prst="flowChartProcess">
            <a:avLst/>
          </a:prstGeom>
          <a:solidFill>
            <a:schemeClr val="bg1"/>
          </a:solidFill>
          <a:ln w="9525">
            <a:solidFill>
              <a:schemeClr val="tx1"/>
            </a:solidFill>
            <a:miter lim="800000"/>
            <a:headEnd/>
            <a:tailEnd/>
          </a:ln>
          <a:effectLst/>
        </p:spPr>
        <p:txBody>
          <a:bodyPr anchor="ctr"/>
          <a:lstStyle/>
          <a:p>
            <a:pPr algn="ctr"/>
            <a:r>
              <a:rPr lang="en-US" sz="1100" b="1">
                <a:solidFill>
                  <a:srgbClr val="C0C0C0"/>
                </a:solidFill>
                <a:latin typeface="Arial" pitchFamily="34" charset="0"/>
              </a:rPr>
              <a:t>2. Resourcing Strategically</a:t>
            </a:r>
          </a:p>
        </p:txBody>
      </p:sp>
      <p:sp>
        <p:nvSpPr>
          <p:cNvPr id="23558" name="AutoShape 6"/>
          <p:cNvSpPr>
            <a:spLocks noChangeArrowheads="1"/>
          </p:cNvSpPr>
          <p:nvPr/>
        </p:nvSpPr>
        <p:spPr bwMode="auto">
          <a:xfrm>
            <a:off x="0" y="3200400"/>
            <a:ext cx="1524000" cy="1219200"/>
          </a:xfrm>
          <a:prstGeom prst="flowChartProcess">
            <a:avLst/>
          </a:prstGeom>
          <a:solidFill>
            <a:schemeClr val="bg1"/>
          </a:solidFill>
          <a:ln w="9525">
            <a:solidFill>
              <a:schemeClr val="tx1"/>
            </a:solidFill>
            <a:miter lim="800000"/>
            <a:headEnd/>
            <a:tailEnd/>
          </a:ln>
          <a:effectLst/>
        </p:spPr>
        <p:txBody>
          <a:bodyPr anchor="ctr"/>
          <a:lstStyle/>
          <a:p>
            <a:pPr algn="ctr"/>
            <a:r>
              <a:rPr lang="en-US" sz="1100" dirty="0">
                <a:solidFill>
                  <a:srgbClr val="C0C0C0"/>
                </a:solidFill>
                <a:latin typeface="Arial" pitchFamily="34" charset="0"/>
              </a:rPr>
              <a:t>3. Ensuring  Quality Teaching </a:t>
            </a:r>
          </a:p>
        </p:txBody>
      </p:sp>
      <p:sp>
        <p:nvSpPr>
          <p:cNvPr id="23559" name="AutoShape 7"/>
          <p:cNvSpPr>
            <a:spLocks noChangeArrowheads="1"/>
          </p:cNvSpPr>
          <p:nvPr/>
        </p:nvSpPr>
        <p:spPr bwMode="auto">
          <a:xfrm>
            <a:off x="0" y="4419600"/>
            <a:ext cx="1524000" cy="1219200"/>
          </a:xfrm>
          <a:prstGeom prst="flowChartProcess">
            <a:avLst/>
          </a:prstGeom>
          <a:solidFill>
            <a:srgbClr val="00CC00">
              <a:alpha val="61000"/>
            </a:srgbClr>
          </a:solidFill>
          <a:ln w="9525">
            <a:solidFill>
              <a:schemeClr val="tx1"/>
            </a:solidFill>
            <a:miter lim="800000"/>
            <a:headEnd/>
            <a:tailEnd/>
          </a:ln>
          <a:effectLst/>
        </p:spPr>
        <p:txBody>
          <a:bodyPr lIns="18000" tIns="10800" rIns="18000" bIns="10800" anchor="ctr"/>
          <a:lstStyle/>
          <a:p>
            <a:pPr algn="ctr"/>
            <a:r>
              <a:rPr lang="en-US" sz="1100" b="1" dirty="0" smtClean="0">
                <a:latin typeface="Arial" pitchFamily="34" charset="0"/>
              </a:rPr>
              <a:t>4</a:t>
            </a:r>
            <a:r>
              <a:rPr lang="en-US" sz="1100" b="1" dirty="0">
                <a:latin typeface="Arial" charset="0"/>
              </a:rPr>
              <a:t> Leading Teacher Learning and Development </a:t>
            </a:r>
            <a:endParaRPr lang="en-US" sz="1100" b="1" dirty="0">
              <a:latin typeface="Arial" pitchFamily="34" charset="0"/>
            </a:endParaRPr>
          </a:p>
        </p:txBody>
      </p:sp>
      <p:sp>
        <p:nvSpPr>
          <p:cNvPr id="23560" name="AutoShape 8"/>
          <p:cNvSpPr>
            <a:spLocks noChangeArrowheads="1"/>
          </p:cNvSpPr>
          <p:nvPr/>
        </p:nvSpPr>
        <p:spPr bwMode="auto">
          <a:xfrm>
            <a:off x="0" y="5638800"/>
            <a:ext cx="1524000" cy="1219200"/>
          </a:xfrm>
          <a:prstGeom prst="flowChartProcess">
            <a:avLst/>
          </a:prstGeom>
          <a:solidFill>
            <a:schemeClr val="bg1"/>
          </a:solidFill>
          <a:ln w="9525">
            <a:solidFill>
              <a:schemeClr val="tx1"/>
            </a:solidFill>
            <a:miter lim="800000"/>
            <a:headEnd/>
            <a:tailEnd/>
          </a:ln>
          <a:effectLst/>
        </p:spPr>
        <p:txBody>
          <a:bodyPr anchor="ctr"/>
          <a:lstStyle/>
          <a:p>
            <a:pPr algn="ctr"/>
            <a:r>
              <a:rPr lang="en-US" sz="1100" b="1">
                <a:solidFill>
                  <a:srgbClr val="C0C0C0"/>
                </a:solidFill>
                <a:latin typeface="Arial" pitchFamily="34" charset="0"/>
              </a:rPr>
              <a:t>5. Ensuring an Orderly &amp; Supportive Environment</a:t>
            </a:r>
          </a:p>
        </p:txBody>
      </p:sp>
      <p:sp>
        <p:nvSpPr>
          <p:cNvPr id="23564" name="AutoShape 12"/>
          <p:cNvSpPr>
            <a:spLocks noChangeArrowheads="1"/>
          </p:cNvSpPr>
          <p:nvPr/>
        </p:nvSpPr>
        <p:spPr bwMode="auto">
          <a:xfrm>
            <a:off x="1905000" y="1295400"/>
            <a:ext cx="6705600" cy="4941912"/>
          </a:xfrm>
          <a:prstGeom prst="flowChartAlternateProcess">
            <a:avLst/>
          </a:prstGeom>
          <a:solidFill>
            <a:srgbClr val="00CC00">
              <a:alpha val="61000"/>
            </a:srgbClr>
          </a:solidFill>
          <a:ln w="9525">
            <a:solidFill>
              <a:schemeClr val="tx1"/>
            </a:solidFill>
            <a:miter lim="800000"/>
            <a:headEnd/>
            <a:tailEnd/>
          </a:ln>
          <a:effectLst/>
        </p:spPr>
        <p:txBody>
          <a:bodyPr anchor="ctr"/>
          <a:lstStyle/>
          <a:p>
            <a:pPr algn="ctr"/>
            <a:r>
              <a:rPr lang="en-US" sz="2400" b="1" dirty="0">
                <a:latin typeface="Arial" pitchFamily="34" charset="0"/>
              </a:rPr>
              <a:t>Why is this Dimension so Powerful? </a:t>
            </a:r>
          </a:p>
          <a:p>
            <a:pPr algn="ctr"/>
            <a:endParaRPr lang="en-US" sz="2400" b="1" dirty="0">
              <a:latin typeface="Arial" pitchFamily="34" charset="0"/>
            </a:endParaRPr>
          </a:p>
          <a:p>
            <a:pPr algn="ctr"/>
            <a:r>
              <a:rPr lang="en-US" sz="2400" dirty="0">
                <a:latin typeface="Arial" pitchFamily="34" charset="0"/>
              </a:rPr>
              <a:t>Symbolic importance </a:t>
            </a:r>
          </a:p>
          <a:p>
            <a:pPr algn="ctr"/>
            <a:endParaRPr lang="en-US" sz="2400" dirty="0">
              <a:latin typeface="Arial" pitchFamily="34" charset="0"/>
            </a:endParaRPr>
          </a:p>
          <a:p>
            <a:pPr algn="ctr"/>
            <a:r>
              <a:rPr lang="en-US" sz="2400" dirty="0">
                <a:latin typeface="Arial" pitchFamily="34" charset="0"/>
              </a:rPr>
              <a:t>Increased leadership expertise brings increased influence</a:t>
            </a:r>
          </a:p>
          <a:p>
            <a:pPr algn="ctr"/>
            <a:endParaRPr lang="en-US" sz="2400" dirty="0">
              <a:latin typeface="Arial" pitchFamily="34" charset="0"/>
            </a:endParaRPr>
          </a:p>
          <a:p>
            <a:pPr algn="ctr"/>
            <a:r>
              <a:rPr lang="en-US" sz="2400" dirty="0">
                <a:latin typeface="Arial" pitchFamily="34" charset="0"/>
              </a:rPr>
              <a:t>Increased understanding of the conditions required to achieve improvement goals</a:t>
            </a:r>
          </a:p>
          <a:p>
            <a:pPr>
              <a:spcBef>
                <a:spcPct val="20000"/>
              </a:spcBef>
              <a:buFontTx/>
              <a:buChar char="•"/>
            </a:pPr>
            <a:endParaRPr lang="en-US" sz="2400" dirty="0">
              <a:latin typeface="Arial" pitchFamily="34" charset="0"/>
            </a:endParaRPr>
          </a:p>
        </p:txBody>
      </p:sp>
      <p:sp>
        <p:nvSpPr>
          <p:cNvPr id="10" name="Title 9"/>
          <p:cNvSpPr>
            <a:spLocks noGrp="1"/>
          </p:cNvSpPr>
          <p:nvPr>
            <p:ph type="title"/>
          </p:nvPr>
        </p:nvSpPr>
        <p:spPr/>
        <p:txBody>
          <a:bodyPr/>
          <a:lstStyle/>
          <a:p>
            <a:r>
              <a:rPr lang="en-NZ" dirty="0" smtClean="0">
                <a:latin typeface="Calibri" pitchFamily="34" charset="0"/>
              </a:rPr>
              <a:t>Student-Centred Leadership: Dimension Four</a:t>
            </a:r>
            <a:r>
              <a:rPr lang="en-US" dirty="0" smtClean="0">
                <a:latin typeface="Calibri" pitchFamily="34" charset="0"/>
              </a:rPr>
              <a:t/>
            </a:r>
            <a:br>
              <a:rPr lang="en-US" dirty="0" smtClean="0">
                <a:latin typeface="Calibri" pitchFamily="34" charset="0"/>
              </a:rPr>
            </a:br>
            <a:r>
              <a:rPr lang="en-US" dirty="0" smtClean="0">
                <a:latin typeface="Arial" pitchFamily="34" charset="0"/>
              </a:rPr>
              <a:t/>
            </a:r>
            <a:br>
              <a:rPr lang="en-US" dirty="0" smtClean="0">
                <a:latin typeface="Arial" pitchFamily="34" charset="0"/>
              </a:rPr>
            </a:br>
            <a:endParaRPr lang="en-NZ"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AutoShape 2"/>
          <p:cNvSpPr>
            <a:spLocks noChangeArrowheads="1"/>
          </p:cNvSpPr>
          <p:nvPr/>
        </p:nvSpPr>
        <p:spPr bwMode="auto">
          <a:xfrm>
            <a:off x="0" y="980728"/>
            <a:ext cx="1524000" cy="1000472"/>
          </a:xfrm>
          <a:prstGeom prst="flowChartProcess">
            <a:avLst/>
          </a:prstGeom>
          <a:solidFill>
            <a:schemeClr val="bg1"/>
          </a:solidFill>
          <a:ln w="9525">
            <a:solidFill>
              <a:schemeClr val="tx1"/>
            </a:solidFill>
            <a:miter lim="800000"/>
            <a:headEnd/>
            <a:tailEnd/>
          </a:ln>
          <a:effectLst/>
        </p:spPr>
        <p:txBody>
          <a:bodyPr anchor="ctr"/>
          <a:lstStyle/>
          <a:p>
            <a:pPr algn="ctr"/>
            <a:r>
              <a:rPr lang="en-US" sz="1100" b="1">
                <a:solidFill>
                  <a:srgbClr val="C0C0C0"/>
                </a:solidFill>
                <a:latin typeface="Arial" pitchFamily="34" charset="0"/>
              </a:rPr>
              <a:t>1. Establishing Goals and Expectation</a:t>
            </a:r>
          </a:p>
        </p:txBody>
      </p:sp>
      <p:sp>
        <p:nvSpPr>
          <p:cNvPr id="138243" name="AutoShape 3"/>
          <p:cNvSpPr>
            <a:spLocks noChangeArrowheads="1"/>
          </p:cNvSpPr>
          <p:nvPr/>
        </p:nvSpPr>
        <p:spPr bwMode="auto">
          <a:xfrm>
            <a:off x="0" y="1981200"/>
            <a:ext cx="1524000" cy="1219200"/>
          </a:xfrm>
          <a:prstGeom prst="flowChartProcess">
            <a:avLst/>
          </a:prstGeom>
          <a:solidFill>
            <a:schemeClr val="bg1"/>
          </a:solidFill>
          <a:ln w="9525">
            <a:solidFill>
              <a:schemeClr val="tx1"/>
            </a:solidFill>
            <a:miter lim="800000"/>
            <a:headEnd/>
            <a:tailEnd/>
          </a:ln>
          <a:effectLst/>
        </p:spPr>
        <p:txBody>
          <a:bodyPr anchor="ctr"/>
          <a:lstStyle/>
          <a:p>
            <a:pPr algn="ctr"/>
            <a:r>
              <a:rPr lang="en-US" sz="1100" b="1">
                <a:solidFill>
                  <a:srgbClr val="C0C0C0"/>
                </a:solidFill>
                <a:latin typeface="Arial" pitchFamily="34" charset="0"/>
              </a:rPr>
              <a:t>2. Resourcing Strategically</a:t>
            </a:r>
          </a:p>
        </p:txBody>
      </p:sp>
      <p:sp>
        <p:nvSpPr>
          <p:cNvPr id="138244" name="AutoShape 4"/>
          <p:cNvSpPr>
            <a:spLocks noChangeArrowheads="1"/>
          </p:cNvSpPr>
          <p:nvPr/>
        </p:nvSpPr>
        <p:spPr bwMode="auto">
          <a:xfrm>
            <a:off x="0" y="3200400"/>
            <a:ext cx="1524000" cy="1219200"/>
          </a:xfrm>
          <a:prstGeom prst="flowChartProcess">
            <a:avLst/>
          </a:prstGeom>
          <a:solidFill>
            <a:schemeClr val="bg1"/>
          </a:solidFill>
          <a:ln w="9525">
            <a:solidFill>
              <a:schemeClr val="tx1"/>
            </a:solidFill>
            <a:miter lim="800000"/>
            <a:headEnd/>
            <a:tailEnd/>
          </a:ln>
          <a:effectLst/>
        </p:spPr>
        <p:txBody>
          <a:bodyPr anchor="ctr"/>
          <a:lstStyle/>
          <a:p>
            <a:pPr algn="ctr"/>
            <a:r>
              <a:rPr lang="en-US" sz="1100" dirty="0">
                <a:solidFill>
                  <a:srgbClr val="C0C0C0"/>
                </a:solidFill>
                <a:latin typeface="Arial" pitchFamily="34" charset="0"/>
              </a:rPr>
              <a:t>3. Ensuring  Quality Teaching </a:t>
            </a:r>
          </a:p>
        </p:txBody>
      </p:sp>
      <p:sp>
        <p:nvSpPr>
          <p:cNvPr id="138245" name="AutoShape 5"/>
          <p:cNvSpPr>
            <a:spLocks noChangeArrowheads="1"/>
          </p:cNvSpPr>
          <p:nvPr/>
        </p:nvSpPr>
        <p:spPr bwMode="auto">
          <a:xfrm>
            <a:off x="0" y="4419600"/>
            <a:ext cx="1524000" cy="1219200"/>
          </a:xfrm>
          <a:prstGeom prst="flowChartProcess">
            <a:avLst/>
          </a:prstGeom>
          <a:solidFill>
            <a:schemeClr val="bg1"/>
          </a:solidFill>
          <a:ln w="9525">
            <a:solidFill>
              <a:schemeClr val="tx1"/>
            </a:solidFill>
            <a:miter lim="800000"/>
            <a:headEnd/>
            <a:tailEnd/>
          </a:ln>
          <a:effectLst/>
        </p:spPr>
        <p:txBody>
          <a:bodyPr lIns="18000" tIns="10800" rIns="18000" bIns="10800" anchor="ctr"/>
          <a:lstStyle/>
          <a:p>
            <a:pPr algn="ctr"/>
            <a:r>
              <a:rPr lang="en-US" sz="1100" b="1" dirty="0">
                <a:solidFill>
                  <a:srgbClr val="C0C0C0"/>
                </a:solidFill>
                <a:latin typeface="Arial" pitchFamily="34" charset="0"/>
              </a:rPr>
              <a:t>4. Leading Teacher Learning </a:t>
            </a:r>
          </a:p>
        </p:txBody>
      </p:sp>
      <p:sp>
        <p:nvSpPr>
          <p:cNvPr id="138246" name="AutoShape 6"/>
          <p:cNvSpPr>
            <a:spLocks noChangeArrowheads="1"/>
          </p:cNvSpPr>
          <p:nvPr/>
        </p:nvSpPr>
        <p:spPr bwMode="auto">
          <a:xfrm>
            <a:off x="0" y="5638800"/>
            <a:ext cx="1524000" cy="1219200"/>
          </a:xfrm>
          <a:prstGeom prst="flowChartProcess">
            <a:avLst/>
          </a:prstGeom>
          <a:solidFill>
            <a:srgbClr val="FFBD65"/>
          </a:solidFill>
          <a:ln>
            <a:headEnd/>
            <a:tailEnd/>
          </a:ln>
        </p:spPr>
        <p:style>
          <a:lnRef idx="1">
            <a:schemeClr val="accent6"/>
          </a:lnRef>
          <a:fillRef idx="2">
            <a:schemeClr val="accent6"/>
          </a:fillRef>
          <a:effectRef idx="1">
            <a:schemeClr val="accent6"/>
          </a:effectRef>
          <a:fontRef idx="minor">
            <a:schemeClr val="dk1"/>
          </a:fontRef>
        </p:style>
        <p:txBody>
          <a:bodyPr anchor="ctr"/>
          <a:lstStyle/>
          <a:p>
            <a:pPr algn="ctr"/>
            <a:r>
              <a:rPr lang="en-US" sz="1100" b="1" dirty="0">
                <a:solidFill>
                  <a:prstClr val="black"/>
                </a:solidFill>
                <a:latin typeface="Arial" pitchFamily="34" charset="0"/>
              </a:rPr>
              <a:t>5. Ensuring an Orderly &amp; </a:t>
            </a:r>
            <a:r>
              <a:rPr lang="en-US" sz="1100" b="1" dirty="0" smtClean="0">
                <a:solidFill>
                  <a:prstClr val="black"/>
                </a:solidFill>
                <a:latin typeface="Arial" pitchFamily="34" charset="0"/>
              </a:rPr>
              <a:t>Safe </a:t>
            </a:r>
            <a:r>
              <a:rPr lang="en-US" sz="1100" b="1" dirty="0">
                <a:solidFill>
                  <a:prstClr val="black"/>
                </a:solidFill>
                <a:latin typeface="Arial" pitchFamily="34" charset="0"/>
              </a:rPr>
              <a:t>Environment</a:t>
            </a:r>
          </a:p>
        </p:txBody>
      </p:sp>
      <p:sp>
        <p:nvSpPr>
          <p:cNvPr id="11" name="Title 10"/>
          <p:cNvSpPr>
            <a:spLocks noGrp="1"/>
          </p:cNvSpPr>
          <p:nvPr>
            <p:ph type="title"/>
          </p:nvPr>
        </p:nvSpPr>
        <p:spPr/>
        <p:txBody>
          <a:bodyPr/>
          <a:lstStyle/>
          <a:p>
            <a:r>
              <a:rPr lang="en-NZ" dirty="0" smtClean="0">
                <a:latin typeface="Calibri" pitchFamily="34" charset="0"/>
              </a:rPr>
              <a:t>Student-Centred Leadership: Dimension Five</a:t>
            </a:r>
            <a:endParaRPr lang="en-NZ" dirty="0"/>
          </a:p>
        </p:txBody>
      </p:sp>
      <p:pic>
        <p:nvPicPr>
          <p:cNvPr id="5122" name="Picture 2" descr="C:\Users\m.broadwith\Desktop\imgres-2.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2204864"/>
            <a:ext cx="3595538" cy="2601317"/>
          </a:xfrm>
          <a:prstGeom prst="rect">
            <a:avLst/>
          </a:prstGeom>
          <a:ln w="38100" cap="sq">
            <a:noFill/>
            <a:prstDash val="solid"/>
            <a:miter lim="800000"/>
          </a:ln>
          <a:effectLst>
            <a:outerShdw blurRad="50800" dist="38100" dir="2700000" algn="tl" rotWithShape="0">
              <a:srgbClr val="000000">
                <a:alpha val="43000"/>
              </a:srgbClr>
            </a:outerShdw>
            <a:reflection blurRad="6350" stA="50000" endA="300" endPos="55500" dist="101600" dir="5400000" sy="-100000" algn="bl" rotWithShape="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AutoShape 2"/>
          <p:cNvSpPr>
            <a:spLocks noChangeArrowheads="1"/>
          </p:cNvSpPr>
          <p:nvPr/>
        </p:nvSpPr>
        <p:spPr bwMode="auto">
          <a:xfrm>
            <a:off x="0" y="980728"/>
            <a:ext cx="1524000" cy="1000472"/>
          </a:xfrm>
          <a:prstGeom prst="flowChartProcess">
            <a:avLst/>
          </a:prstGeom>
          <a:solidFill>
            <a:schemeClr val="bg1"/>
          </a:solidFill>
          <a:ln w="9525">
            <a:solidFill>
              <a:schemeClr val="tx1"/>
            </a:solidFill>
            <a:miter lim="800000"/>
            <a:headEnd/>
            <a:tailEnd/>
          </a:ln>
          <a:effectLst/>
        </p:spPr>
        <p:txBody>
          <a:bodyPr anchor="ctr"/>
          <a:lstStyle/>
          <a:p>
            <a:pPr algn="ctr"/>
            <a:r>
              <a:rPr lang="en-US" sz="1100" b="1">
                <a:solidFill>
                  <a:srgbClr val="C0C0C0"/>
                </a:solidFill>
                <a:latin typeface="Arial" pitchFamily="34" charset="0"/>
              </a:rPr>
              <a:t>1. Establishing Goals and Expectation</a:t>
            </a:r>
          </a:p>
        </p:txBody>
      </p:sp>
      <p:sp>
        <p:nvSpPr>
          <p:cNvPr id="138243" name="AutoShape 3"/>
          <p:cNvSpPr>
            <a:spLocks noChangeArrowheads="1"/>
          </p:cNvSpPr>
          <p:nvPr/>
        </p:nvSpPr>
        <p:spPr bwMode="auto">
          <a:xfrm>
            <a:off x="0" y="1981200"/>
            <a:ext cx="1524000" cy="1219200"/>
          </a:xfrm>
          <a:prstGeom prst="flowChartProcess">
            <a:avLst/>
          </a:prstGeom>
          <a:solidFill>
            <a:schemeClr val="bg1"/>
          </a:solidFill>
          <a:ln w="9525">
            <a:solidFill>
              <a:schemeClr val="tx1"/>
            </a:solidFill>
            <a:miter lim="800000"/>
            <a:headEnd/>
            <a:tailEnd/>
          </a:ln>
          <a:effectLst/>
        </p:spPr>
        <p:txBody>
          <a:bodyPr anchor="ctr"/>
          <a:lstStyle/>
          <a:p>
            <a:pPr algn="ctr"/>
            <a:r>
              <a:rPr lang="en-US" sz="1100" b="1">
                <a:solidFill>
                  <a:srgbClr val="C0C0C0"/>
                </a:solidFill>
                <a:latin typeface="Arial" pitchFamily="34" charset="0"/>
              </a:rPr>
              <a:t>2. Resourcing Strategically</a:t>
            </a:r>
          </a:p>
        </p:txBody>
      </p:sp>
      <p:sp>
        <p:nvSpPr>
          <p:cNvPr id="138244" name="AutoShape 4"/>
          <p:cNvSpPr>
            <a:spLocks noChangeArrowheads="1"/>
          </p:cNvSpPr>
          <p:nvPr/>
        </p:nvSpPr>
        <p:spPr bwMode="auto">
          <a:xfrm>
            <a:off x="0" y="3200400"/>
            <a:ext cx="1524000" cy="1219200"/>
          </a:xfrm>
          <a:prstGeom prst="flowChartProcess">
            <a:avLst/>
          </a:prstGeom>
          <a:solidFill>
            <a:schemeClr val="bg1"/>
          </a:solidFill>
          <a:ln w="9525">
            <a:solidFill>
              <a:schemeClr val="tx1"/>
            </a:solidFill>
            <a:miter lim="800000"/>
            <a:headEnd/>
            <a:tailEnd/>
          </a:ln>
          <a:effectLst/>
        </p:spPr>
        <p:txBody>
          <a:bodyPr anchor="ctr"/>
          <a:lstStyle/>
          <a:p>
            <a:pPr algn="ctr"/>
            <a:r>
              <a:rPr lang="en-US" sz="1100" dirty="0">
                <a:solidFill>
                  <a:srgbClr val="C0C0C0"/>
                </a:solidFill>
                <a:latin typeface="Arial" pitchFamily="34" charset="0"/>
              </a:rPr>
              <a:t>3. Ensuring  Quality Teaching </a:t>
            </a:r>
          </a:p>
        </p:txBody>
      </p:sp>
      <p:sp>
        <p:nvSpPr>
          <p:cNvPr id="138245" name="AutoShape 5"/>
          <p:cNvSpPr>
            <a:spLocks noChangeArrowheads="1"/>
          </p:cNvSpPr>
          <p:nvPr/>
        </p:nvSpPr>
        <p:spPr bwMode="auto">
          <a:xfrm>
            <a:off x="0" y="4419600"/>
            <a:ext cx="1524000" cy="1219200"/>
          </a:xfrm>
          <a:prstGeom prst="flowChartProcess">
            <a:avLst/>
          </a:prstGeom>
          <a:solidFill>
            <a:schemeClr val="bg1"/>
          </a:solidFill>
          <a:ln w="9525">
            <a:solidFill>
              <a:schemeClr val="tx1"/>
            </a:solidFill>
            <a:miter lim="800000"/>
            <a:headEnd/>
            <a:tailEnd/>
          </a:ln>
          <a:effectLst/>
        </p:spPr>
        <p:txBody>
          <a:bodyPr lIns="18000" tIns="10800" rIns="18000" bIns="10800" anchor="ctr"/>
          <a:lstStyle/>
          <a:p>
            <a:pPr algn="ctr"/>
            <a:r>
              <a:rPr lang="en-US" sz="1100" b="1" dirty="0">
                <a:solidFill>
                  <a:srgbClr val="C0C0C0"/>
                </a:solidFill>
                <a:latin typeface="Arial" pitchFamily="34" charset="0"/>
              </a:rPr>
              <a:t>4. Leading Teacher Learning </a:t>
            </a:r>
          </a:p>
        </p:txBody>
      </p:sp>
      <p:sp>
        <p:nvSpPr>
          <p:cNvPr id="138246" name="AutoShape 6"/>
          <p:cNvSpPr>
            <a:spLocks noChangeArrowheads="1"/>
          </p:cNvSpPr>
          <p:nvPr/>
        </p:nvSpPr>
        <p:spPr bwMode="auto">
          <a:xfrm>
            <a:off x="0" y="5638800"/>
            <a:ext cx="1524000" cy="1219200"/>
          </a:xfrm>
          <a:prstGeom prst="flowChartProcess">
            <a:avLst/>
          </a:prstGeom>
          <a:solidFill>
            <a:srgbClr val="FFBD65"/>
          </a:solidFill>
          <a:ln>
            <a:headEnd/>
            <a:tailEnd/>
          </a:ln>
        </p:spPr>
        <p:style>
          <a:lnRef idx="1">
            <a:schemeClr val="accent6"/>
          </a:lnRef>
          <a:fillRef idx="2">
            <a:schemeClr val="accent6"/>
          </a:fillRef>
          <a:effectRef idx="1">
            <a:schemeClr val="accent6"/>
          </a:effectRef>
          <a:fontRef idx="minor">
            <a:schemeClr val="dk1"/>
          </a:fontRef>
        </p:style>
        <p:txBody>
          <a:bodyPr anchor="ctr"/>
          <a:lstStyle/>
          <a:p>
            <a:pPr algn="ctr"/>
            <a:r>
              <a:rPr lang="en-US" sz="1100" b="1" dirty="0">
                <a:solidFill>
                  <a:prstClr val="black"/>
                </a:solidFill>
                <a:latin typeface="Arial" pitchFamily="34" charset="0"/>
              </a:rPr>
              <a:t>5. Ensuring an Orderly &amp; </a:t>
            </a:r>
            <a:r>
              <a:rPr lang="en-US" sz="1100" b="1" dirty="0" smtClean="0">
                <a:solidFill>
                  <a:prstClr val="black"/>
                </a:solidFill>
                <a:latin typeface="Arial" pitchFamily="34" charset="0"/>
              </a:rPr>
              <a:t>Safe </a:t>
            </a:r>
            <a:r>
              <a:rPr lang="en-US" sz="1100" b="1" dirty="0">
                <a:solidFill>
                  <a:prstClr val="black"/>
                </a:solidFill>
                <a:latin typeface="Arial" pitchFamily="34" charset="0"/>
              </a:rPr>
              <a:t>Environment</a:t>
            </a:r>
          </a:p>
        </p:txBody>
      </p:sp>
      <p:sp>
        <p:nvSpPr>
          <p:cNvPr id="11" name="Title 10"/>
          <p:cNvSpPr>
            <a:spLocks noGrp="1"/>
          </p:cNvSpPr>
          <p:nvPr>
            <p:ph type="title"/>
          </p:nvPr>
        </p:nvSpPr>
        <p:spPr/>
        <p:txBody>
          <a:bodyPr/>
          <a:lstStyle/>
          <a:p>
            <a:r>
              <a:rPr lang="en-NZ" dirty="0" smtClean="0">
                <a:latin typeface="Calibri" pitchFamily="34" charset="0"/>
              </a:rPr>
              <a:t>Student-Centred Leadership: Dimension Five</a:t>
            </a:r>
            <a:r>
              <a:rPr lang="en-US" dirty="0" smtClean="0">
                <a:latin typeface="Calibri" pitchFamily="34" charset="0"/>
              </a:rPr>
              <a:t/>
            </a:r>
            <a:br>
              <a:rPr lang="en-US" dirty="0" smtClean="0">
                <a:latin typeface="Calibri" pitchFamily="34" charset="0"/>
              </a:rPr>
            </a:br>
            <a:r>
              <a:rPr lang="en-US" dirty="0" smtClean="0">
                <a:latin typeface="Arial" pitchFamily="34" charset="0"/>
              </a:rPr>
              <a:t/>
            </a:r>
            <a:br>
              <a:rPr lang="en-US" dirty="0" smtClean="0">
                <a:latin typeface="Arial" pitchFamily="34" charset="0"/>
              </a:rPr>
            </a:br>
            <a:endParaRPr lang="en-NZ" dirty="0"/>
          </a:p>
        </p:txBody>
      </p:sp>
      <p:sp>
        <p:nvSpPr>
          <p:cNvPr id="12" name="AutoShape 8"/>
          <p:cNvSpPr>
            <a:spLocks noChangeArrowheads="1"/>
          </p:cNvSpPr>
          <p:nvPr/>
        </p:nvSpPr>
        <p:spPr bwMode="auto">
          <a:xfrm>
            <a:off x="2057400" y="1371600"/>
            <a:ext cx="6705600" cy="4191000"/>
          </a:xfrm>
          <a:prstGeom prst="flowChartAlternateProcess">
            <a:avLst/>
          </a:prstGeom>
          <a:solidFill>
            <a:srgbClr val="FFBD65"/>
          </a:solidFill>
          <a:ln w="9525">
            <a:solidFill>
              <a:schemeClr val="tx1"/>
            </a:solidFill>
            <a:miter lim="800000"/>
            <a:headEnd/>
            <a:tailEnd/>
          </a:ln>
          <a:effectLst/>
        </p:spPr>
        <p:txBody>
          <a:bodyPr lIns="0" rIns="0"/>
          <a:lstStyle/>
          <a:p>
            <a:pPr>
              <a:spcBef>
                <a:spcPct val="20000"/>
              </a:spcBef>
            </a:pPr>
            <a:endParaRPr lang="en-NZ" sz="2400" dirty="0">
              <a:solidFill>
                <a:prstClr val="black"/>
              </a:solidFill>
              <a:latin typeface="Arial" pitchFamily="34" charset="0"/>
            </a:endParaRPr>
          </a:p>
          <a:p>
            <a:r>
              <a:rPr lang="en-US" sz="2400" dirty="0">
                <a:solidFill>
                  <a:prstClr val="black"/>
                </a:solidFill>
                <a:latin typeface="Arial" pitchFamily="34" charset="0"/>
              </a:rPr>
              <a:t> </a:t>
            </a:r>
          </a:p>
          <a:p>
            <a:pPr algn="ctr"/>
            <a:r>
              <a:rPr lang="en-US" sz="2400" dirty="0">
                <a:solidFill>
                  <a:prstClr val="black"/>
                </a:solidFill>
                <a:latin typeface="Arial" pitchFamily="34" charset="0"/>
              </a:rPr>
              <a:t>Norms and routines that support </a:t>
            </a:r>
          </a:p>
          <a:p>
            <a:pPr algn="ctr"/>
            <a:r>
              <a:rPr lang="en-US" sz="2400" dirty="0">
                <a:solidFill>
                  <a:prstClr val="black"/>
                </a:solidFill>
                <a:latin typeface="Arial" pitchFamily="34" charset="0"/>
              </a:rPr>
              <a:t>cognitive and </a:t>
            </a:r>
            <a:r>
              <a:rPr lang="en-US" sz="2400" dirty="0" err="1">
                <a:solidFill>
                  <a:prstClr val="black"/>
                </a:solidFill>
                <a:latin typeface="Arial" pitchFamily="34" charset="0"/>
              </a:rPr>
              <a:t>behavioural</a:t>
            </a:r>
            <a:r>
              <a:rPr lang="en-US" sz="2400" dirty="0">
                <a:solidFill>
                  <a:prstClr val="black"/>
                </a:solidFill>
                <a:latin typeface="Arial" pitchFamily="34" charset="0"/>
              </a:rPr>
              <a:t> engagement </a:t>
            </a:r>
          </a:p>
          <a:p>
            <a:pPr algn="ctr"/>
            <a:endParaRPr lang="en-US" sz="2400" dirty="0">
              <a:solidFill>
                <a:prstClr val="black"/>
              </a:solidFill>
              <a:latin typeface="Arial" pitchFamily="34" charset="0"/>
            </a:endParaRPr>
          </a:p>
          <a:p>
            <a:pPr algn="ctr"/>
            <a:r>
              <a:rPr lang="en-US" sz="2400" dirty="0">
                <a:solidFill>
                  <a:prstClr val="black"/>
                </a:solidFill>
                <a:latin typeface="Arial" pitchFamily="34" charset="0"/>
              </a:rPr>
              <a:t>Relationships of mutual trust </a:t>
            </a:r>
          </a:p>
          <a:p>
            <a:pPr algn="ctr"/>
            <a:r>
              <a:rPr lang="en-US" sz="2400" dirty="0">
                <a:solidFill>
                  <a:prstClr val="black"/>
                </a:solidFill>
                <a:latin typeface="Arial" pitchFamily="34" charset="0"/>
              </a:rPr>
              <a:t>between leaders, staff, parents and students</a:t>
            </a:r>
          </a:p>
          <a:p>
            <a:pPr>
              <a:spcBef>
                <a:spcPct val="20000"/>
              </a:spcBef>
            </a:pPr>
            <a:endParaRPr lang="en-NZ" sz="2400" dirty="0">
              <a:solidFill>
                <a:prstClr val="black"/>
              </a:solidFill>
              <a:latin typeface="Arial" pitchFamily="34" charset="0"/>
            </a:endParaRPr>
          </a:p>
          <a:p>
            <a:pPr>
              <a:spcBef>
                <a:spcPct val="20000"/>
              </a:spcBef>
            </a:pPr>
            <a:endParaRPr lang="en-US" sz="2400" dirty="0">
              <a:solidFill>
                <a:prstClr val="black"/>
              </a:solidFill>
              <a:latin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AutoShape 2"/>
          <p:cNvSpPr>
            <a:spLocks noChangeArrowheads="1"/>
          </p:cNvSpPr>
          <p:nvPr/>
        </p:nvSpPr>
        <p:spPr bwMode="auto">
          <a:xfrm>
            <a:off x="0" y="762000"/>
            <a:ext cx="1524000" cy="1219200"/>
          </a:xfrm>
          <a:prstGeom prst="flowChartProcess">
            <a:avLst/>
          </a:prstGeom>
          <a:solidFill>
            <a:schemeClr val="bg1"/>
          </a:solidFill>
          <a:ln w="9525">
            <a:solidFill>
              <a:schemeClr val="tx1"/>
            </a:solidFill>
            <a:miter lim="800000"/>
            <a:headEnd/>
            <a:tailEnd/>
          </a:ln>
          <a:effectLst/>
        </p:spPr>
        <p:txBody>
          <a:bodyPr anchor="ctr"/>
          <a:lstStyle/>
          <a:p>
            <a:pPr algn="ctr"/>
            <a:r>
              <a:rPr lang="en-US" sz="1100" b="1">
                <a:solidFill>
                  <a:srgbClr val="C0C0C0"/>
                </a:solidFill>
                <a:latin typeface="Arial" pitchFamily="34" charset="0"/>
              </a:rPr>
              <a:t>1. Establishing Goals and Expectation</a:t>
            </a:r>
          </a:p>
        </p:txBody>
      </p:sp>
      <p:sp>
        <p:nvSpPr>
          <p:cNvPr id="138243" name="AutoShape 3"/>
          <p:cNvSpPr>
            <a:spLocks noChangeArrowheads="1"/>
          </p:cNvSpPr>
          <p:nvPr/>
        </p:nvSpPr>
        <p:spPr bwMode="auto">
          <a:xfrm>
            <a:off x="0" y="1981200"/>
            <a:ext cx="1524000" cy="1219200"/>
          </a:xfrm>
          <a:prstGeom prst="flowChartProcess">
            <a:avLst/>
          </a:prstGeom>
          <a:solidFill>
            <a:schemeClr val="bg1"/>
          </a:solidFill>
          <a:ln w="9525">
            <a:solidFill>
              <a:schemeClr val="tx1"/>
            </a:solidFill>
            <a:miter lim="800000"/>
            <a:headEnd/>
            <a:tailEnd/>
          </a:ln>
          <a:effectLst/>
        </p:spPr>
        <p:txBody>
          <a:bodyPr anchor="ctr"/>
          <a:lstStyle/>
          <a:p>
            <a:pPr algn="ctr"/>
            <a:r>
              <a:rPr lang="en-US" sz="1100" b="1">
                <a:solidFill>
                  <a:srgbClr val="C0C0C0"/>
                </a:solidFill>
                <a:latin typeface="Arial" pitchFamily="34" charset="0"/>
              </a:rPr>
              <a:t>2. Resourcing Strategically</a:t>
            </a:r>
          </a:p>
        </p:txBody>
      </p:sp>
      <p:sp>
        <p:nvSpPr>
          <p:cNvPr id="138244" name="AutoShape 4"/>
          <p:cNvSpPr>
            <a:spLocks noChangeArrowheads="1"/>
          </p:cNvSpPr>
          <p:nvPr/>
        </p:nvSpPr>
        <p:spPr bwMode="auto">
          <a:xfrm>
            <a:off x="0" y="3200400"/>
            <a:ext cx="1524000" cy="1219200"/>
          </a:xfrm>
          <a:prstGeom prst="flowChartProcess">
            <a:avLst/>
          </a:prstGeom>
          <a:solidFill>
            <a:schemeClr val="bg1"/>
          </a:solidFill>
          <a:ln w="9525">
            <a:solidFill>
              <a:schemeClr val="tx1"/>
            </a:solidFill>
            <a:miter lim="800000"/>
            <a:headEnd/>
            <a:tailEnd/>
          </a:ln>
          <a:effectLst/>
        </p:spPr>
        <p:txBody>
          <a:bodyPr anchor="ctr"/>
          <a:lstStyle/>
          <a:p>
            <a:pPr algn="ctr"/>
            <a:r>
              <a:rPr lang="en-US" sz="1100" dirty="0">
                <a:solidFill>
                  <a:srgbClr val="C0C0C0"/>
                </a:solidFill>
                <a:latin typeface="Arial" pitchFamily="34" charset="0"/>
              </a:rPr>
              <a:t>3. Ensuring  Quality Teaching </a:t>
            </a:r>
          </a:p>
        </p:txBody>
      </p:sp>
      <p:sp>
        <p:nvSpPr>
          <p:cNvPr id="138245" name="AutoShape 5"/>
          <p:cNvSpPr>
            <a:spLocks noChangeArrowheads="1"/>
          </p:cNvSpPr>
          <p:nvPr/>
        </p:nvSpPr>
        <p:spPr bwMode="auto">
          <a:xfrm>
            <a:off x="0" y="4419600"/>
            <a:ext cx="1524000" cy="1219200"/>
          </a:xfrm>
          <a:prstGeom prst="flowChartProcess">
            <a:avLst/>
          </a:prstGeom>
          <a:solidFill>
            <a:schemeClr val="bg1"/>
          </a:solidFill>
          <a:ln w="9525">
            <a:solidFill>
              <a:schemeClr val="tx1"/>
            </a:solidFill>
            <a:miter lim="800000"/>
            <a:headEnd/>
            <a:tailEnd/>
          </a:ln>
          <a:effectLst/>
        </p:spPr>
        <p:txBody>
          <a:bodyPr lIns="18000" tIns="10800" rIns="18000" bIns="10800" anchor="ctr"/>
          <a:lstStyle/>
          <a:p>
            <a:pPr algn="ctr"/>
            <a:r>
              <a:rPr lang="en-US" sz="1100" b="1" dirty="0">
                <a:solidFill>
                  <a:srgbClr val="C0C0C0"/>
                </a:solidFill>
                <a:latin typeface="Arial" pitchFamily="34" charset="0"/>
              </a:rPr>
              <a:t>4. Leading Teacher Learning </a:t>
            </a:r>
          </a:p>
        </p:txBody>
      </p:sp>
      <p:sp>
        <p:nvSpPr>
          <p:cNvPr id="138246" name="AutoShape 6"/>
          <p:cNvSpPr>
            <a:spLocks noChangeArrowheads="1"/>
          </p:cNvSpPr>
          <p:nvPr/>
        </p:nvSpPr>
        <p:spPr bwMode="auto">
          <a:xfrm>
            <a:off x="0" y="5638800"/>
            <a:ext cx="1524000" cy="1219200"/>
          </a:xfrm>
          <a:prstGeom prst="flowChartProcess">
            <a:avLst/>
          </a:prstGeom>
          <a:solidFill>
            <a:srgbClr val="FF9900">
              <a:alpha val="61000"/>
            </a:srgbClr>
          </a:solidFill>
          <a:ln w="9525">
            <a:solidFill>
              <a:schemeClr val="tx1"/>
            </a:solidFill>
            <a:miter lim="800000"/>
            <a:headEnd/>
            <a:tailEnd/>
          </a:ln>
          <a:effectLst/>
        </p:spPr>
        <p:txBody>
          <a:bodyPr anchor="ctr"/>
          <a:lstStyle/>
          <a:p>
            <a:pPr algn="ctr"/>
            <a:r>
              <a:rPr lang="en-US" sz="1100" b="1" dirty="0">
                <a:latin typeface="Arial" pitchFamily="34" charset="0"/>
              </a:rPr>
              <a:t>5. Ensuring an Orderly &amp; </a:t>
            </a:r>
            <a:r>
              <a:rPr lang="en-US" sz="1100" b="1" dirty="0" smtClean="0">
                <a:latin typeface="Arial" pitchFamily="34" charset="0"/>
              </a:rPr>
              <a:t>Safe </a:t>
            </a:r>
            <a:r>
              <a:rPr lang="en-US" sz="1100" b="1" dirty="0">
                <a:latin typeface="Arial" pitchFamily="34" charset="0"/>
              </a:rPr>
              <a:t>Environment</a:t>
            </a:r>
          </a:p>
        </p:txBody>
      </p:sp>
      <p:sp>
        <p:nvSpPr>
          <p:cNvPr id="138247" name="AutoShape 7"/>
          <p:cNvSpPr>
            <a:spLocks noChangeArrowheads="1"/>
          </p:cNvSpPr>
          <p:nvPr/>
        </p:nvSpPr>
        <p:spPr bwMode="auto">
          <a:xfrm>
            <a:off x="0" y="0"/>
            <a:ext cx="9144000" cy="950640"/>
          </a:xfrm>
          <a:prstGeom prst="flowChartProcess">
            <a:avLst/>
          </a:prstGeom>
          <a:solidFill>
            <a:srgbClr val="003366"/>
          </a:solidFill>
          <a:ln w="9525">
            <a:solidFill>
              <a:schemeClr val="tx1"/>
            </a:solidFill>
            <a:miter lim="800000"/>
            <a:headEnd/>
            <a:tailEnd/>
          </a:ln>
          <a:effectLst/>
        </p:spPr>
        <p:txBody>
          <a:bodyPr anchor="ctr"/>
          <a:lstStyle/>
          <a:p>
            <a:pPr algn="ctr">
              <a:defRPr/>
            </a:pPr>
            <a:r>
              <a:rPr lang="en-NZ" sz="2400" b="1" dirty="0" smtClean="0">
                <a:solidFill>
                  <a:schemeClr val="bg1"/>
                </a:solidFill>
                <a:latin typeface="Calibri" pitchFamily="34" charset="0"/>
              </a:rPr>
              <a:t>Student-Centred Leadership: Dimension Five</a:t>
            </a:r>
            <a:endParaRPr lang="en-US" sz="2400" b="1" dirty="0">
              <a:solidFill>
                <a:schemeClr val="bg1"/>
              </a:solidFill>
              <a:latin typeface="Calibri" pitchFamily="34" charset="0"/>
            </a:endParaRPr>
          </a:p>
        </p:txBody>
      </p:sp>
      <p:sp>
        <p:nvSpPr>
          <p:cNvPr id="138248" name="AutoShape 8"/>
          <p:cNvSpPr>
            <a:spLocks noChangeArrowheads="1"/>
          </p:cNvSpPr>
          <p:nvPr/>
        </p:nvSpPr>
        <p:spPr bwMode="auto">
          <a:xfrm>
            <a:off x="2057400" y="1371600"/>
            <a:ext cx="6705600" cy="4649688"/>
          </a:xfrm>
          <a:prstGeom prst="flowChartAlternateProcess">
            <a:avLst/>
          </a:prstGeom>
          <a:solidFill>
            <a:srgbClr val="FF9900">
              <a:alpha val="61000"/>
            </a:srgbClr>
          </a:solidFill>
          <a:ln w="9525">
            <a:solidFill>
              <a:schemeClr val="tx1"/>
            </a:solidFill>
            <a:miter lim="800000"/>
            <a:headEnd/>
            <a:tailEnd/>
          </a:ln>
          <a:effectLst/>
        </p:spPr>
        <p:txBody>
          <a:bodyPr lIns="0" rIns="0"/>
          <a:lstStyle/>
          <a:p>
            <a:pPr>
              <a:spcBef>
                <a:spcPct val="20000"/>
              </a:spcBef>
            </a:pPr>
            <a:endParaRPr lang="en-NZ" sz="2400">
              <a:latin typeface="Arial" pitchFamily="34" charset="0"/>
            </a:endParaRPr>
          </a:p>
          <a:p>
            <a:pPr>
              <a:spcBef>
                <a:spcPct val="20000"/>
              </a:spcBef>
            </a:pPr>
            <a:r>
              <a:rPr lang="en-NZ" sz="2400">
                <a:latin typeface="Arial" pitchFamily="34" charset="0"/>
              </a:rPr>
              <a:t>Protecting time for teaching and learning by: </a:t>
            </a:r>
          </a:p>
          <a:p>
            <a:pPr>
              <a:spcBef>
                <a:spcPct val="20000"/>
              </a:spcBef>
            </a:pPr>
            <a:endParaRPr lang="en-NZ" sz="2400">
              <a:latin typeface="Arial" pitchFamily="34" charset="0"/>
            </a:endParaRPr>
          </a:p>
          <a:p>
            <a:pPr>
              <a:spcBef>
                <a:spcPct val="20000"/>
              </a:spcBef>
            </a:pPr>
            <a:endParaRPr lang="en-US" sz="2000">
              <a:latin typeface="Arial" pitchFamily="34" charset="0"/>
            </a:endParaRPr>
          </a:p>
        </p:txBody>
      </p:sp>
      <p:pic>
        <p:nvPicPr>
          <p:cNvPr id="138249" name="Picture 9"/>
          <p:cNvPicPr>
            <a:picLocks noChangeAspect="1" noChangeArrowheads="1"/>
          </p:cNvPicPr>
          <p:nvPr/>
        </p:nvPicPr>
        <p:blipFill>
          <a:blip r:embed="rId2" cstate="print"/>
          <a:srcRect/>
          <a:stretch>
            <a:fillRect/>
          </a:stretch>
        </p:blipFill>
        <p:spPr bwMode="auto">
          <a:xfrm>
            <a:off x="2209800" y="2667000"/>
            <a:ext cx="3276600" cy="2176463"/>
          </a:xfrm>
          <a:prstGeom prst="rect">
            <a:avLst/>
          </a:prstGeom>
          <a:noFill/>
          <a:ln w="9525">
            <a:noFill/>
            <a:miter lim="800000"/>
            <a:headEnd/>
            <a:tailEnd/>
          </a:ln>
          <a:effectLst/>
        </p:spPr>
      </p:pic>
      <p:sp>
        <p:nvSpPr>
          <p:cNvPr id="138250" name="Text Box 10"/>
          <p:cNvSpPr txBox="1">
            <a:spLocks noChangeArrowheads="1"/>
          </p:cNvSpPr>
          <p:nvPr/>
        </p:nvSpPr>
        <p:spPr bwMode="auto">
          <a:xfrm>
            <a:off x="5562600" y="2667000"/>
            <a:ext cx="3200400" cy="2987675"/>
          </a:xfrm>
          <a:prstGeom prst="rect">
            <a:avLst/>
          </a:prstGeom>
          <a:noFill/>
          <a:ln w="9525">
            <a:noFill/>
            <a:miter lim="800000"/>
            <a:headEnd/>
            <a:tailEnd/>
          </a:ln>
          <a:effectLst/>
        </p:spPr>
        <p:txBody>
          <a:bodyPr>
            <a:spAutoFit/>
          </a:bodyPr>
          <a:lstStyle/>
          <a:p>
            <a:pPr>
              <a:buFontTx/>
              <a:buChar char="•"/>
            </a:pPr>
            <a:r>
              <a:rPr lang="en-NZ" sz="2000" dirty="0">
                <a:latin typeface="Arial" pitchFamily="34" charset="0"/>
              </a:rPr>
              <a:t>   reducing external </a:t>
            </a:r>
          </a:p>
          <a:p>
            <a:r>
              <a:rPr lang="en-NZ" sz="2000" dirty="0">
                <a:latin typeface="Arial" pitchFamily="34" charset="0"/>
              </a:rPr>
              <a:t>    pressures and </a:t>
            </a:r>
          </a:p>
          <a:p>
            <a:r>
              <a:rPr lang="en-NZ" sz="2000" dirty="0">
                <a:latin typeface="Arial" pitchFamily="34" charset="0"/>
              </a:rPr>
              <a:t>    interruptions</a:t>
            </a:r>
          </a:p>
          <a:p>
            <a:pPr>
              <a:buFontTx/>
              <a:buChar char="•"/>
            </a:pPr>
            <a:endParaRPr lang="en-NZ" sz="2000" dirty="0">
              <a:latin typeface="Arial" pitchFamily="34" charset="0"/>
            </a:endParaRPr>
          </a:p>
          <a:p>
            <a:pPr>
              <a:buFontTx/>
              <a:buChar char="•"/>
            </a:pPr>
            <a:r>
              <a:rPr lang="en-NZ" sz="2000" dirty="0">
                <a:latin typeface="Arial" pitchFamily="34" charset="0"/>
              </a:rPr>
              <a:t>   establishing an orderly </a:t>
            </a:r>
          </a:p>
          <a:p>
            <a:r>
              <a:rPr lang="en-NZ" sz="2000" dirty="0">
                <a:latin typeface="Arial" pitchFamily="34" charset="0"/>
              </a:rPr>
              <a:t>    and </a:t>
            </a:r>
            <a:r>
              <a:rPr lang="en-NZ" sz="2000" dirty="0" smtClean="0">
                <a:latin typeface="Arial" pitchFamily="34" charset="0"/>
              </a:rPr>
              <a:t>safe</a:t>
            </a:r>
            <a:endParaRPr lang="en-NZ" sz="2000" dirty="0">
              <a:latin typeface="Arial" pitchFamily="34" charset="0"/>
            </a:endParaRPr>
          </a:p>
          <a:p>
            <a:r>
              <a:rPr lang="en-NZ" sz="2000" dirty="0">
                <a:latin typeface="Arial" pitchFamily="34" charset="0"/>
              </a:rPr>
              <a:t>    environment both inside </a:t>
            </a:r>
          </a:p>
          <a:p>
            <a:r>
              <a:rPr lang="en-NZ" sz="2000" dirty="0">
                <a:latin typeface="Arial" pitchFamily="34" charset="0"/>
              </a:rPr>
              <a:t>    and outside classrooms.</a:t>
            </a:r>
            <a:endParaRPr lang="en-US" sz="2000" dirty="0">
              <a:latin typeface="Arial" pitchFamily="34" charset="0"/>
            </a:endParaRPr>
          </a:p>
          <a:p>
            <a:pPr>
              <a:spcBef>
                <a:spcPct val="50000"/>
              </a:spcBef>
            </a:pPr>
            <a:endParaRPr lang="en-US" sz="2000" dirty="0">
              <a:latin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NZ" dirty="0" smtClean="0"/>
              <a:t>Exercise 2: Implications for your Own Work</a:t>
            </a:r>
            <a:endParaRPr lang="en-NZ" dirty="0"/>
          </a:p>
        </p:txBody>
      </p:sp>
      <p:sp>
        <p:nvSpPr>
          <p:cNvPr id="4" name="Text Placeholder 13"/>
          <p:cNvSpPr txBox="1">
            <a:spLocks/>
          </p:cNvSpPr>
          <p:nvPr/>
        </p:nvSpPr>
        <p:spPr>
          <a:xfrm>
            <a:off x="1043608" y="1628800"/>
            <a:ext cx="7344816" cy="4392488"/>
          </a:xfrm>
          <a:prstGeom prst="round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p>
            <a:pPr marL="358775" indent="-358775"/>
            <a:endParaRPr lang="en-NZ" sz="2400" dirty="0" smtClean="0"/>
          </a:p>
          <a:p>
            <a:pPr marL="358775" indent="-358775">
              <a:buFont typeface="+mj-lt"/>
              <a:buAutoNum type="arabicPeriod"/>
            </a:pPr>
            <a:r>
              <a:rPr lang="en-NZ" sz="2400" dirty="0" smtClean="0"/>
              <a:t>To what extent does the system in which you work support and require student-</a:t>
            </a:r>
            <a:r>
              <a:rPr lang="en-NZ" sz="2400" dirty="0" err="1" smtClean="0"/>
              <a:t>centered</a:t>
            </a:r>
            <a:r>
              <a:rPr lang="en-NZ" sz="2400" dirty="0" smtClean="0"/>
              <a:t> leadership? </a:t>
            </a:r>
          </a:p>
          <a:p>
            <a:pPr marL="358775" indent="-358775">
              <a:buFont typeface="+mj-lt"/>
              <a:buAutoNum type="arabicPeriod"/>
            </a:pPr>
            <a:endParaRPr lang="en-NZ" sz="2400" dirty="0" smtClean="0"/>
          </a:p>
          <a:p>
            <a:pPr marL="358775" indent="-358775">
              <a:buFont typeface="+mj-lt"/>
              <a:buAutoNum type="arabicPeriod"/>
            </a:pPr>
            <a:r>
              <a:rPr lang="en-NZ" sz="2400" dirty="0" smtClean="0"/>
              <a:t>What are the barriers you see to </a:t>
            </a:r>
            <a:r>
              <a:rPr lang="en-NZ" sz="2400" dirty="0"/>
              <a:t>stronger student-</a:t>
            </a:r>
            <a:r>
              <a:rPr lang="en-NZ" sz="2400" dirty="0" err="1"/>
              <a:t>centered</a:t>
            </a:r>
            <a:r>
              <a:rPr lang="en-NZ" sz="2400" dirty="0"/>
              <a:t> </a:t>
            </a:r>
            <a:r>
              <a:rPr lang="en-NZ" sz="2400" dirty="0" smtClean="0"/>
              <a:t>leadership in your school? </a:t>
            </a:r>
          </a:p>
          <a:p>
            <a:pPr marL="358775" indent="-358775">
              <a:buFont typeface="+mj-lt"/>
              <a:buAutoNum type="arabicPeriod"/>
            </a:pPr>
            <a:endParaRPr lang="en-NZ" sz="2400" dirty="0"/>
          </a:p>
          <a:p>
            <a:pPr marL="358775" indent="-358775">
              <a:buFont typeface="+mj-lt"/>
              <a:buAutoNum type="arabicPeriod"/>
            </a:pPr>
            <a:r>
              <a:rPr lang="en-NZ" sz="2400" dirty="0" smtClean="0"/>
              <a:t>How can you contribute to overcoming these barriers? </a:t>
            </a:r>
            <a:endParaRPr lang="en-NZ" sz="2400" dirty="0"/>
          </a:p>
          <a:p>
            <a:pPr marL="358775" indent="-358775">
              <a:buFont typeface="+mj-lt"/>
              <a:buAutoNum type="arabicPeriod"/>
            </a:pPr>
            <a:endParaRPr lang="en-NZ" sz="2400" dirty="0" smtClean="0"/>
          </a:p>
          <a:p>
            <a:pPr marL="358775" indent="-358775">
              <a:buFont typeface="+mj-lt"/>
              <a:buAutoNum type="arabicPeriod"/>
            </a:pPr>
            <a:endParaRPr lang="en-NZ" sz="2400" dirty="0" smtClean="0"/>
          </a:p>
        </p:txBody>
      </p:sp>
    </p:spTree>
    <p:extLst>
      <p:ext uri="{BB962C8B-B14F-4D97-AF65-F5344CB8AC3E}">
        <p14:creationId xmlns:p14="http://schemas.microsoft.com/office/powerpoint/2010/main" val="3131905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6858000" y="838200"/>
            <a:ext cx="1752600" cy="4800600"/>
          </a:xfrm>
          <a:prstGeom prst="roundRect">
            <a:avLst/>
          </a:prstGeom>
          <a:solidFill>
            <a:schemeClr val="accent1">
              <a:lumMod val="40000"/>
              <a:lumOff val="6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NZ" sz="1600" dirty="0"/>
          </a:p>
          <a:p>
            <a:pPr algn="ctr">
              <a:defRPr/>
            </a:pPr>
            <a:endParaRPr lang="en-NZ" sz="1600" dirty="0"/>
          </a:p>
          <a:p>
            <a:pPr algn="ctr">
              <a:defRPr/>
            </a:pPr>
            <a:endParaRPr lang="en-NZ" sz="1600" dirty="0"/>
          </a:p>
          <a:p>
            <a:pPr algn="ctr">
              <a:defRPr/>
            </a:pPr>
            <a:endParaRPr lang="en-NZ" sz="1600" dirty="0"/>
          </a:p>
          <a:p>
            <a:pPr algn="ctr">
              <a:defRPr/>
            </a:pPr>
            <a:endParaRPr lang="en-NZ" sz="1600" dirty="0"/>
          </a:p>
          <a:p>
            <a:pPr algn="ctr">
              <a:defRPr/>
            </a:pPr>
            <a:endParaRPr lang="en-NZ" sz="1600" dirty="0"/>
          </a:p>
          <a:p>
            <a:pPr algn="ctr">
              <a:defRPr/>
            </a:pPr>
            <a:r>
              <a:rPr lang="en-NZ" sz="1600" dirty="0">
                <a:solidFill>
                  <a:schemeClr val="tx1"/>
                </a:solidFill>
              </a:rPr>
              <a:t>High quality teaching and learning</a:t>
            </a:r>
          </a:p>
        </p:txBody>
      </p:sp>
      <p:sp>
        <p:nvSpPr>
          <p:cNvPr id="9" name="Rounded Rectangle 8"/>
          <p:cNvSpPr/>
          <p:nvPr/>
        </p:nvSpPr>
        <p:spPr>
          <a:xfrm>
            <a:off x="4953000" y="304800"/>
            <a:ext cx="1676400" cy="5334000"/>
          </a:xfrm>
          <a:prstGeom prst="roundRect">
            <a:avLst/>
          </a:prstGeom>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a:lstStyle/>
          <a:p>
            <a:pPr algn="ctr">
              <a:defRPr/>
            </a:pPr>
            <a:endParaRPr lang="en-NZ" sz="1600" dirty="0"/>
          </a:p>
          <a:p>
            <a:pPr algn="ctr">
              <a:defRPr/>
            </a:pPr>
            <a:endParaRPr lang="en-NZ" sz="1600" dirty="0"/>
          </a:p>
          <a:p>
            <a:pPr algn="ctr">
              <a:defRPr/>
            </a:pPr>
            <a:r>
              <a:rPr lang="en-NZ" sz="1600" dirty="0"/>
              <a:t>Building relational trust</a:t>
            </a:r>
          </a:p>
        </p:txBody>
      </p:sp>
      <p:sp>
        <p:nvSpPr>
          <p:cNvPr id="8" name="Rounded Rectangle 7"/>
          <p:cNvSpPr/>
          <p:nvPr/>
        </p:nvSpPr>
        <p:spPr>
          <a:xfrm>
            <a:off x="3048000" y="304800"/>
            <a:ext cx="1676400" cy="5334000"/>
          </a:xfrm>
          <a:prstGeom prst="roundRect">
            <a:avLst/>
          </a:prstGeom>
          <a:solidFill>
            <a:schemeClr val="tx2"/>
          </a:solidFill>
          <a:ln/>
        </p:spPr>
        <p:style>
          <a:lnRef idx="2">
            <a:schemeClr val="accent3">
              <a:shade val="50000"/>
            </a:schemeClr>
          </a:lnRef>
          <a:fillRef idx="1">
            <a:schemeClr val="accent3"/>
          </a:fillRef>
          <a:effectRef idx="0">
            <a:schemeClr val="accent3"/>
          </a:effectRef>
          <a:fontRef idx="minor">
            <a:schemeClr val="lt1"/>
          </a:fontRef>
        </p:style>
        <p:txBody>
          <a:bodyPr/>
          <a:lstStyle/>
          <a:p>
            <a:pPr algn="ctr">
              <a:defRPr/>
            </a:pPr>
            <a:endParaRPr lang="en-NZ" sz="1600" dirty="0"/>
          </a:p>
          <a:p>
            <a:pPr algn="ctr">
              <a:defRPr/>
            </a:pPr>
            <a:endParaRPr lang="en-NZ" sz="1600" dirty="0"/>
          </a:p>
          <a:p>
            <a:pPr algn="ctr">
              <a:defRPr/>
            </a:pPr>
            <a:r>
              <a:rPr lang="en-NZ" sz="1600" dirty="0"/>
              <a:t>Solving complex problems</a:t>
            </a:r>
          </a:p>
        </p:txBody>
      </p:sp>
      <p:sp>
        <p:nvSpPr>
          <p:cNvPr id="7" name="Rounded Rectangle 6"/>
          <p:cNvSpPr/>
          <p:nvPr/>
        </p:nvSpPr>
        <p:spPr>
          <a:xfrm>
            <a:off x="1143000" y="304800"/>
            <a:ext cx="1676400" cy="5334000"/>
          </a:xfrm>
          <a:prstGeom prst="roundRect">
            <a:avLst/>
          </a:prstGeom>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a:lstStyle/>
          <a:p>
            <a:pPr algn="ctr">
              <a:defRPr/>
            </a:pPr>
            <a:endParaRPr lang="en-NZ" sz="1600" dirty="0"/>
          </a:p>
          <a:p>
            <a:pPr algn="ctr">
              <a:defRPr/>
            </a:pPr>
            <a:endParaRPr lang="en-NZ" sz="1600" dirty="0"/>
          </a:p>
          <a:p>
            <a:pPr algn="ctr">
              <a:defRPr/>
            </a:pPr>
            <a:r>
              <a:rPr lang="en-NZ" sz="1600" dirty="0"/>
              <a:t>Integrating educational knowledge into practice</a:t>
            </a:r>
          </a:p>
        </p:txBody>
      </p:sp>
      <p:sp>
        <p:nvSpPr>
          <p:cNvPr id="11" name="Rounded Rectangle 10"/>
          <p:cNvSpPr/>
          <p:nvPr/>
        </p:nvSpPr>
        <p:spPr>
          <a:xfrm>
            <a:off x="1143000" y="304800"/>
            <a:ext cx="5486400" cy="533400"/>
          </a:xfrm>
          <a:prstGeom prst="round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NZ" sz="2400" dirty="0"/>
              <a:t>Leadership capabilities</a:t>
            </a:r>
          </a:p>
        </p:txBody>
      </p:sp>
      <p:sp>
        <p:nvSpPr>
          <p:cNvPr id="12" name="Pentagon 11"/>
          <p:cNvSpPr/>
          <p:nvPr/>
        </p:nvSpPr>
        <p:spPr>
          <a:xfrm>
            <a:off x="304800" y="2286000"/>
            <a:ext cx="6858000" cy="457200"/>
          </a:xfrm>
          <a:prstGeom prst="homePlate">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NZ" sz="1600" dirty="0">
                <a:solidFill>
                  <a:schemeClr val="bg1"/>
                </a:solidFill>
              </a:rPr>
              <a:t>Establishing goals and expectations </a:t>
            </a:r>
          </a:p>
        </p:txBody>
      </p:sp>
      <p:sp>
        <p:nvSpPr>
          <p:cNvPr id="13" name="Pentagon 12"/>
          <p:cNvSpPr/>
          <p:nvPr/>
        </p:nvSpPr>
        <p:spPr>
          <a:xfrm>
            <a:off x="304800" y="2895600"/>
            <a:ext cx="6858000" cy="457200"/>
          </a:xfrm>
          <a:prstGeom prst="homePlat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NZ" sz="1600" dirty="0">
                <a:solidFill>
                  <a:schemeClr val="tx1"/>
                </a:solidFill>
              </a:rPr>
              <a:t>Resourcing strategically</a:t>
            </a:r>
          </a:p>
        </p:txBody>
      </p:sp>
      <p:sp>
        <p:nvSpPr>
          <p:cNvPr id="14" name="Pentagon 13"/>
          <p:cNvSpPr/>
          <p:nvPr/>
        </p:nvSpPr>
        <p:spPr>
          <a:xfrm>
            <a:off x="304800" y="3505200"/>
            <a:ext cx="6858000" cy="457200"/>
          </a:xfrm>
          <a:prstGeom prst="homePlate">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NZ" sz="1600" dirty="0">
                <a:solidFill>
                  <a:schemeClr val="tx1"/>
                </a:solidFill>
              </a:rPr>
              <a:t>Ensuring quality teaching</a:t>
            </a:r>
          </a:p>
        </p:txBody>
      </p:sp>
      <p:sp>
        <p:nvSpPr>
          <p:cNvPr id="15" name="Pentagon 14"/>
          <p:cNvSpPr/>
          <p:nvPr/>
        </p:nvSpPr>
        <p:spPr>
          <a:xfrm>
            <a:off x="304800" y="4114800"/>
            <a:ext cx="6858000" cy="457200"/>
          </a:xfrm>
          <a:prstGeom prst="homePlate">
            <a:avLst/>
          </a:prstGeom>
          <a:solidFill>
            <a:srgbClr val="99CC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NZ" sz="1600" dirty="0">
                <a:solidFill>
                  <a:schemeClr val="tx1"/>
                </a:solidFill>
              </a:rPr>
              <a:t>Leading teacher learning and development</a:t>
            </a:r>
          </a:p>
        </p:txBody>
      </p:sp>
      <p:sp>
        <p:nvSpPr>
          <p:cNvPr id="16" name="Pentagon 15"/>
          <p:cNvSpPr/>
          <p:nvPr/>
        </p:nvSpPr>
        <p:spPr>
          <a:xfrm>
            <a:off x="304800" y="4724400"/>
            <a:ext cx="6858000" cy="457200"/>
          </a:xfrm>
          <a:prstGeom prst="homePlat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NZ" sz="1600" dirty="0">
                <a:solidFill>
                  <a:schemeClr val="tx1"/>
                </a:solidFill>
              </a:rPr>
              <a:t>Ensuring an orderly and safe environment</a:t>
            </a:r>
          </a:p>
        </p:txBody>
      </p:sp>
      <p:sp>
        <p:nvSpPr>
          <p:cNvPr id="10" name="Rounded Rectangle 9"/>
          <p:cNvSpPr/>
          <p:nvPr/>
        </p:nvSpPr>
        <p:spPr>
          <a:xfrm>
            <a:off x="152400" y="2286000"/>
            <a:ext cx="609600" cy="2895600"/>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lIns="36000" tIns="0" rIns="36000" bIns="0" anchor="ctr"/>
          <a:lstStyle/>
          <a:p>
            <a:pPr algn="ctr">
              <a:defRPr/>
            </a:pPr>
            <a:r>
              <a:rPr lang="en-NZ" sz="2400" dirty="0"/>
              <a:t>Leadership dimensions</a:t>
            </a:r>
          </a:p>
        </p:txBody>
      </p:sp>
    </p:spTree>
    <p:extLst>
      <p:ext uri="{BB962C8B-B14F-4D97-AF65-F5344CB8AC3E}">
        <p14:creationId xmlns:p14="http://schemas.microsoft.com/office/powerpoint/2010/main" val="2391924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P spid="8" grpId="0" animBg="1"/>
      <p:bldP spid="7" grpId="0" animBg="1"/>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9"/>
          <p:cNvCxnSpPr/>
          <p:nvPr/>
        </p:nvCxnSpPr>
        <p:spPr>
          <a:xfrm rot="16200000" flipV="1">
            <a:off x="4892677" y="3394075"/>
            <a:ext cx="1858976" cy="1214446"/>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flipH="1" flipV="1">
            <a:off x="2249471" y="3322637"/>
            <a:ext cx="1930414" cy="142876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95536" y="0"/>
            <a:ext cx="8208912" cy="980728"/>
          </a:xfrm>
        </p:spPr>
        <p:txBody>
          <a:bodyPr>
            <a:noAutofit/>
          </a:bodyPr>
          <a:lstStyle/>
          <a:p>
            <a:r>
              <a:rPr lang="en-US" sz="2800" dirty="0" smtClean="0"/>
              <a:t>Three Key Capabilities for Student-Centered Leadership  </a:t>
            </a:r>
            <a:endParaRPr lang="en-US" sz="2800" dirty="0"/>
          </a:p>
        </p:txBody>
      </p:sp>
      <p:sp>
        <p:nvSpPr>
          <p:cNvPr id="4" name="TextBox 3"/>
          <p:cNvSpPr txBox="1"/>
          <p:nvPr/>
        </p:nvSpPr>
        <p:spPr>
          <a:xfrm>
            <a:off x="2285984" y="6500834"/>
            <a:ext cx="6572296" cy="276999"/>
          </a:xfrm>
          <a:prstGeom prst="rect">
            <a:avLst/>
          </a:prstGeom>
          <a:noFill/>
        </p:spPr>
        <p:txBody>
          <a:bodyPr wrap="square" rtlCol="0">
            <a:spAutoFit/>
          </a:bodyPr>
          <a:lstStyle/>
          <a:p>
            <a:pPr algn="r"/>
            <a:r>
              <a:rPr lang="en-US" sz="1200" dirty="0" smtClean="0">
                <a:solidFill>
                  <a:schemeClr val="tx2"/>
                </a:solidFill>
              </a:rPr>
              <a:t>Viviane Robinson, The University of Auckland</a:t>
            </a:r>
            <a:endParaRPr lang="en-US" sz="1200" dirty="0">
              <a:solidFill>
                <a:schemeClr val="tx2"/>
              </a:solidFill>
            </a:endParaRPr>
          </a:p>
        </p:txBody>
      </p:sp>
      <p:graphicFrame>
        <p:nvGraphicFramePr>
          <p:cNvPr id="5" name="Diagram 4"/>
          <p:cNvGraphicFramePr/>
          <p:nvPr>
            <p:extLst>
              <p:ext uri="{D42A27DB-BD31-4B8C-83A1-F6EECF244321}">
                <p14:modId xmlns:p14="http://schemas.microsoft.com/office/powerpoint/2010/main" val="2352302203"/>
              </p:ext>
            </p:extLst>
          </p:nvPr>
        </p:nvGraphicFramePr>
        <p:xfrm>
          <a:off x="0" y="1785926"/>
          <a:ext cx="9144000" cy="47149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9" name="Straight Arrow Connector 8"/>
          <p:cNvCxnSpPr/>
          <p:nvPr/>
        </p:nvCxnSpPr>
        <p:spPr>
          <a:xfrm rot="10800000">
            <a:off x="3571868" y="5786454"/>
            <a:ext cx="2000264" cy="158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17013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
          <p:cNvSpPr>
            <a:spLocks noGrp="1" noChangeArrowheads="1"/>
          </p:cNvSpPr>
          <p:nvPr>
            <p:ph idx="1"/>
          </p:nvPr>
        </p:nvSpPr>
        <p:spPr>
          <a:xfrm>
            <a:off x="457200" y="1295400"/>
            <a:ext cx="5334000" cy="4800600"/>
          </a:xfrm>
        </p:spPr>
        <p:txBody>
          <a:bodyPr/>
          <a:lstStyle/>
          <a:p>
            <a:endParaRPr lang="en-US" sz="2800" b="1" smtClean="0"/>
          </a:p>
          <a:p>
            <a:pPr algn="ctr">
              <a:buFontTx/>
              <a:buNone/>
            </a:pPr>
            <a:endParaRPr lang="en-US" sz="2400" smtClean="0">
              <a:solidFill>
                <a:schemeClr val="bg1"/>
              </a:solidFill>
            </a:endParaRPr>
          </a:p>
        </p:txBody>
      </p:sp>
      <p:sp>
        <p:nvSpPr>
          <p:cNvPr id="5" name="AutoShape 8"/>
          <p:cNvSpPr>
            <a:spLocks noChangeArrowheads="1"/>
          </p:cNvSpPr>
          <p:nvPr/>
        </p:nvSpPr>
        <p:spPr bwMode="auto">
          <a:xfrm>
            <a:off x="0" y="0"/>
            <a:ext cx="9144000" cy="914400"/>
          </a:xfrm>
          <a:prstGeom prst="flowChartProcess">
            <a:avLst/>
          </a:prstGeom>
          <a:solidFill>
            <a:srgbClr val="1F497D"/>
          </a:solidFill>
          <a:ln w="9525">
            <a:solidFill>
              <a:schemeClr val="tx1"/>
            </a:solidFill>
            <a:miter lim="800000"/>
            <a:headEnd/>
            <a:tailEnd/>
          </a:ln>
          <a:effectLst>
            <a:outerShdw blurRad="50800" dist="50800" dir="5400000" algn="ctr" rotWithShape="0">
              <a:srgbClr val="000000">
                <a:alpha val="90000"/>
              </a:srgbClr>
            </a:outerShdw>
          </a:effectLst>
        </p:spPr>
        <p:txBody>
          <a:bodyPr anchor="ctr"/>
          <a:lstStyle/>
          <a:p>
            <a:pPr algn="ctr">
              <a:defRPr/>
            </a:pPr>
            <a:r>
              <a:rPr lang="en-NZ" sz="3200" b="1" dirty="0" smtClean="0">
                <a:solidFill>
                  <a:schemeClr val="bg1"/>
                </a:solidFill>
                <a:latin typeface="Calibri" pitchFamily="34" charset="0"/>
                <a:cs typeface="+mn-cs"/>
              </a:rPr>
              <a:t>The Ruler for Evaluating Leadership</a:t>
            </a:r>
            <a:endParaRPr lang="en-US" sz="3200" b="1" dirty="0">
              <a:solidFill>
                <a:schemeClr val="bg1"/>
              </a:solidFill>
              <a:latin typeface="Calibri" pitchFamily="34" charset="0"/>
              <a:cs typeface="+mn-cs"/>
            </a:endParaRPr>
          </a:p>
        </p:txBody>
      </p:sp>
      <p:graphicFrame>
        <p:nvGraphicFramePr>
          <p:cNvPr id="9" name="Diagram 8"/>
          <p:cNvGraphicFramePr/>
          <p:nvPr/>
        </p:nvGraphicFramePr>
        <p:xfrm>
          <a:off x="533400" y="1752600"/>
          <a:ext cx="81534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r>
              <a:rPr lang="nb-NO" dirty="0" smtClean="0"/>
              <a:t>Building </a:t>
            </a:r>
            <a:r>
              <a:rPr lang="nb-NO" dirty="0" err="1" smtClean="0"/>
              <a:t>relational</a:t>
            </a:r>
            <a:r>
              <a:rPr lang="nb-NO" dirty="0" smtClean="0"/>
              <a:t> trust</a:t>
            </a:r>
            <a:endParaRPr lang="nb-NO" dirty="0"/>
          </a:p>
        </p:txBody>
      </p:sp>
      <p:sp>
        <p:nvSpPr>
          <p:cNvPr id="4" name="AutoShape 33"/>
          <p:cNvSpPr>
            <a:spLocks noChangeArrowheads="1"/>
          </p:cNvSpPr>
          <p:nvPr/>
        </p:nvSpPr>
        <p:spPr bwMode="auto">
          <a:xfrm>
            <a:off x="152400" y="1219200"/>
            <a:ext cx="2133600" cy="1143000"/>
          </a:xfrm>
          <a:prstGeom prst="flowChartProcess">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r>
              <a:rPr lang="en-US" b="1" dirty="0"/>
              <a:t>Determinants</a:t>
            </a:r>
            <a:r>
              <a:rPr lang="en-US" dirty="0"/>
              <a:t> </a:t>
            </a:r>
            <a:r>
              <a:rPr lang="en-US" b="1" dirty="0"/>
              <a:t>of</a:t>
            </a:r>
            <a:r>
              <a:rPr lang="en-US" dirty="0"/>
              <a:t> </a:t>
            </a:r>
          </a:p>
          <a:p>
            <a:pPr algn="ctr"/>
            <a:r>
              <a:rPr lang="en-US" b="1" dirty="0"/>
              <a:t>Relational Trust</a:t>
            </a:r>
          </a:p>
        </p:txBody>
      </p:sp>
      <p:sp>
        <p:nvSpPr>
          <p:cNvPr id="5" name="AutoShape 34"/>
          <p:cNvSpPr>
            <a:spLocks noChangeArrowheads="1"/>
          </p:cNvSpPr>
          <p:nvPr/>
        </p:nvSpPr>
        <p:spPr bwMode="auto">
          <a:xfrm>
            <a:off x="4124325" y="1219200"/>
            <a:ext cx="4867275" cy="533400"/>
          </a:xfrm>
          <a:prstGeom prst="flowChartProcess">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r>
              <a:rPr lang="en-US" b="1" dirty="0"/>
              <a:t>Consequences of High Relational Trust</a:t>
            </a:r>
          </a:p>
        </p:txBody>
      </p:sp>
      <p:sp>
        <p:nvSpPr>
          <p:cNvPr id="6" name="AutoShape 35"/>
          <p:cNvSpPr>
            <a:spLocks noChangeArrowheads="1"/>
          </p:cNvSpPr>
          <p:nvPr/>
        </p:nvSpPr>
        <p:spPr bwMode="auto">
          <a:xfrm>
            <a:off x="4267200" y="1981200"/>
            <a:ext cx="2514600" cy="609600"/>
          </a:xfrm>
          <a:prstGeom prst="flowChartProcess">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en-US" b="1"/>
              <a:t>for teachers </a:t>
            </a:r>
          </a:p>
          <a:p>
            <a:pPr algn="ctr"/>
            <a:r>
              <a:rPr lang="en-US" b="1"/>
              <a:t>and schools…</a:t>
            </a:r>
          </a:p>
        </p:txBody>
      </p:sp>
      <p:sp>
        <p:nvSpPr>
          <p:cNvPr id="7" name="AutoShape 36"/>
          <p:cNvSpPr>
            <a:spLocks noChangeArrowheads="1"/>
          </p:cNvSpPr>
          <p:nvPr/>
        </p:nvSpPr>
        <p:spPr bwMode="auto">
          <a:xfrm>
            <a:off x="6934200" y="1981200"/>
            <a:ext cx="2057400" cy="609600"/>
          </a:xfrm>
          <a:prstGeom prst="flowChartProcess">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en-US" b="1" dirty="0"/>
              <a:t>for students…</a:t>
            </a:r>
          </a:p>
        </p:txBody>
      </p:sp>
      <p:cxnSp>
        <p:nvCxnSpPr>
          <p:cNvPr id="8" name="AutoShape 37"/>
          <p:cNvCxnSpPr>
            <a:cxnSpLocks noChangeShapeType="1"/>
            <a:stCxn id="5" idx="2"/>
            <a:endCxn id="6" idx="0"/>
          </p:cNvCxnSpPr>
          <p:nvPr/>
        </p:nvCxnSpPr>
        <p:spPr bwMode="auto">
          <a:xfrm rot="5400000">
            <a:off x="5926932" y="1350168"/>
            <a:ext cx="228600" cy="1033463"/>
          </a:xfrm>
          <a:prstGeom prst="bentConnector3">
            <a:avLst>
              <a:gd name="adj1" fmla="val 50000"/>
            </a:avLst>
          </a:prstGeom>
          <a:noFill/>
          <a:ln w="9525">
            <a:solidFill>
              <a:schemeClr val="tx1"/>
            </a:solidFill>
            <a:miter lim="800000"/>
            <a:headEnd/>
            <a:tailEnd/>
          </a:ln>
          <a:effectLst/>
        </p:spPr>
      </p:cxnSp>
      <p:cxnSp>
        <p:nvCxnSpPr>
          <p:cNvPr id="9" name="AutoShape 38"/>
          <p:cNvCxnSpPr>
            <a:cxnSpLocks noChangeShapeType="1"/>
            <a:stCxn id="5" idx="2"/>
            <a:endCxn id="7" idx="0"/>
          </p:cNvCxnSpPr>
          <p:nvPr/>
        </p:nvCxnSpPr>
        <p:spPr bwMode="auto">
          <a:xfrm rot="16200000" flipH="1">
            <a:off x="7146132" y="1164431"/>
            <a:ext cx="228600" cy="1404937"/>
          </a:xfrm>
          <a:prstGeom prst="bentConnector3">
            <a:avLst>
              <a:gd name="adj1" fmla="val 50000"/>
            </a:avLst>
          </a:prstGeom>
          <a:noFill/>
          <a:ln w="9525">
            <a:solidFill>
              <a:schemeClr val="tx1"/>
            </a:solidFill>
            <a:miter lim="800000"/>
            <a:headEnd/>
            <a:tailEnd/>
          </a:ln>
          <a:effectLst/>
        </p:spPr>
      </p:cxnSp>
      <p:sp>
        <p:nvSpPr>
          <p:cNvPr id="10" name="AutoShape 39"/>
          <p:cNvSpPr>
            <a:spLocks noChangeArrowheads="1"/>
          </p:cNvSpPr>
          <p:nvPr/>
        </p:nvSpPr>
        <p:spPr bwMode="auto">
          <a:xfrm>
            <a:off x="152400" y="2819400"/>
            <a:ext cx="2133600" cy="685800"/>
          </a:xfrm>
          <a:prstGeom prst="flowChartProcess">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a:r>
              <a:rPr lang="en-US" dirty="0"/>
              <a:t>Interpersonally </a:t>
            </a:r>
          </a:p>
          <a:p>
            <a:pPr algn="ctr"/>
            <a:r>
              <a:rPr lang="en-US" dirty="0"/>
              <a:t>respectful</a:t>
            </a:r>
          </a:p>
        </p:txBody>
      </p:sp>
      <p:sp>
        <p:nvSpPr>
          <p:cNvPr id="11" name="AutoShape 40"/>
          <p:cNvSpPr>
            <a:spLocks noChangeArrowheads="1"/>
          </p:cNvSpPr>
          <p:nvPr/>
        </p:nvSpPr>
        <p:spPr bwMode="auto">
          <a:xfrm>
            <a:off x="152400" y="3733800"/>
            <a:ext cx="2133600" cy="685800"/>
          </a:xfrm>
          <a:prstGeom prst="flowChartProcess">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a:r>
              <a:rPr lang="en-US"/>
              <a:t>Personal regard </a:t>
            </a:r>
          </a:p>
          <a:p>
            <a:pPr algn="ctr"/>
            <a:r>
              <a:rPr lang="en-US"/>
              <a:t>for others</a:t>
            </a:r>
          </a:p>
        </p:txBody>
      </p:sp>
      <p:sp>
        <p:nvSpPr>
          <p:cNvPr id="12" name="AutoShape 41"/>
          <p:cNvSpPr>
            <a:spLocks noChangeArrowheads="1"/>
          </p:cNvSpPr>
          <p:nvPr/>
        </p:nvSpPr>
        <p:spPr bwMode="auto">
          <a:xfrm>
            <a:off x="152400" y="4648200"/>
            <a:ext cx="2133600" cy="685800"/>
          </a:xfrm>
          <a:prstGeom prst="flowChartProcess">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a:r>
              <a:rPr lang="en-US"/>
              <a:t>Competent in role</a:t>
            </a:r>
          </a:p>
        </p:txBody>
      </p:sp>
      <p:sp>
        <p:nvSpPr>
          <p:cNvPr id="13" name="AutoShape 42"/>
          <p:cNvSpPr>
            <a:spLocks noChangeArrowheads="1"/>
          </p:cNvSpPr>
          <p:nvPr/>
        </p:nvSpPr>
        <p:spPr bwMode="auto">
          <a:xfrm>
            <a:off x="152400" y="5562600"/>
            <a:ext cx="2133600" cy="685800"/>
          </a:xfrm>
          <a:prstGeom prst="flowChartProcess">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a:r>
              <a:rPr lang="en-US"/>
              <a:t>Personal integrity</a:t>
            </a:r>
          </a:p>
        </p:txBody>
      </p:sp>
      <p:sp>
        <p:nvSpPr>
          <p:cNvPr id="14" name="AutoShape 43"/>
          <p:cNvSpPr>
            <a:spLocks noChangeArrowheads="1"/>
          </p:cNvSpPr>
          <p:nvPr/>
        </p:nvSpPr>
        <p:spPr bwMode="auto">
          <a:xfrm>
            <a:off x="2667000" y="3352800"/>
            <a:ext cx="1219200" cy="2133600"/>
          </a:xfrm>
          <a:prstGeom prst="flowChartProcess">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r>
              <a:rPr lang="en-US" b="1" dirty="0"/>
              <a:t>Relational </a:t>
            </a:r>
          </a:p>
          <a:p>
            <a:pPr algn="ctr"/>
            <a:r>
              <a:rPr lang="en-US" b="1" dirty="0"/>
              <a:t>Trust</a:t>
            </a:r>
          </a:p>
        </p:txBody>
      </p:sp>
      <p:sp>
        <p:nvSpPr>
          <p:cNvPr id="15" name="AutoShape 44"/>
          <p:cNvSpPr>
            <a:spLocks noChangeArrowheads="1"/>
          </p:cNvSpPr>
          <p:nvPr/>
        </p:nvSpPr>
        <p:spPr bwMode="auto">
          <a:xfrm>
            <a:off x="4267200" y="2819400"/>
            <a:ext cx="2514600" cy="685800"/>
          </a:xfrm>
          <a:prstGeom prst="flowChartProcess">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a:r>
              <a:rPr lang="en-US" dirty="0"/>
              <a:t>Positive attitude to </a:t>
            </a:r>
          </a:p>
          <a:p>
            <a:pPr algn="ctr"/>
            <a:r>
              <a:rPr lang="en-US" dirty="0"/>
              <a:t>innovation and risk</a:t>
            </a:r>
          </a:p>
        </p:txBody>
      </p:sp>
      <p:sp>
        <p:nvSpPr>
          <p:cNvPr id="16" name="AutoShape 45"/>
          <p:cNvSpPr>
            <a:spLocks noChangeArrowheads="1"/>
          </p:cNvSpPr>
          <p:nvPr/>
        </p:nvSpPr>
        <p:spPr bwMode="auto">
          <a:xfrm>
            <a:off x="4267200" y="3733800"/>
            <a:ext cx="2514600" cy="685800"/>
          </a:xfrm>
          <a:prstGeom prst="flowChartProcess">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a:r>
              <a:rPr lang="en-US"/>
              <a:t>More </a:t>
            </a:r>
          </a:p>
          <a:p>
            <a:pPr algn="ctr"/>
            <a:r>
              <a:rPr lang="en-US"/>
              <a:t>outreach to parents</a:t>
            </a:r>
          </a:p>
        </p:txBody>
      </p:sp>
      <p:sp>
        <p:nvSpPr>
          <p:cNvPr id="17" name="AutoShape 46"/>
          <p:cNvSpPr>
            <a:spLocks noChangeArrowheads="1"/>
          </p:cNvSpPr>
          <p:nvPr/>
        </p:nvSpPr>
        <p:spPr bwMode="auto">
          <a:xfrm>
            <a:off x="4267200" y="4648200"/>
            <a:ext cx="2514600" cy="685800"/>
          </a:xfrm>
          <a:prstGeom prst="flowChartProcess">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a:r>
              <a:rPr lang="en-US"/>
              <a:t>Enhanced </a:t>
            </a:r>
          </a:p>
          <a:p>
            <a:pPr algn="ctr"/>
            <a:r>
              <a:rPr lang="en-US"/>
              <a:t>commitment</a:t>
            </a:r>
          </a:p>
        </p:txBody>
      </p:sp>
      <p:sp>
        <p:nvSpPr>
          <p:cNvPr id="18" name="AutoShape 47"/>
          <p:cNvSpPr>
            <a:spLocks noChangeArrowheads="1"/>
          </p:cNvSpPr>
          <p:nvPr/>
        </p:nvSpPr>
        <p:spPr bwMode="auto">
          <a:xfrm>
            <a:off x="4267200" y="5562600"/>
            <a:ext cx="2514600" cy="685800"/>
          </a:xfrm>
          <a:prstGeom prst="flowChartProcess">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a:r>
              <a:rPr lang="en-US"/>
              <a:t>Enhanced </a:t>
            </a:r>
          </a:p>
          <a:p>
            <a:pPr algn="ctr"/>
            <a:r>
              <a:rPr lang="en-US"/>
              <a:t>professional community</a:t>
            </a:r>
          </a:p>
        </p:txBody>
      </p:sp>
      <p:sp>
        <p:nvSpPr>
          <p:cNvPr id="19" name="AutoShape 48"/>
          <p:cNvSpPr>
            <a:spLocks noChangeArrowheads="1"/>
          </p:cNvSpPr>
          <p:nvPr/>
        </p:nvSpPr>
        <p:spPr bwMode="auto">
          <a:xfrm>
            <a:off x="6934200" y="2819400"/>
            <a:ext cx="2057400" cy="1219200"/>
          </a:xfrm>
          <a:prstGeom prst="flowChartProcess">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a:r>
              <a:rPr lang="en-US"/>
              <a:t>Improving </a:t>
            </a:r>
          </a:p>
          <a:p>
            <a:pPr algn="ctr"/>
            <a:r>
              <a:rPr lang="en-US"/>
              <a:t>academic </a:t>
            </a:r>
          </a:p>
          <a:p>
            <a:pPr algn="ctr"/>
            <a:r>
              <a:rPr lang="en-US"/>
              <a:t>outcomes in</a:t>
            </a:r>
          </a:p>
          <a:p>
            <a:pPr algn="ctr"/>
            <a:r>
              <a:rPr lang="en-US"/>
              <a:t>high trust schools</a:t>
            </a:r>
          </a:p>
        </p:txBody>
      </p:sp>
      <p:sp>
        <p:nvSpPr>
          <p:cNvPr id="20" name="AutoShape 50"/>
          <p:cNvSpPr>
            <a:spLocks noChangeArrowheads="1"/>
          </p:cNvSpPr>
          <p:nvPr/>
        </p:nvSpPr>
        <p:spPr bwMode="auto">
          <a:xfrm>
            <a:off x="6934200" y="4419600"/>
            <a:ext cx="2057400" cy="1219200"/>
          </a:xfrm>
          <a:prstGeom prst="flowChartProcess">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a:r>
              <a:rPr lang="en-US"/>
              <a:t>Higher likelihood </a:t>
            </a:r>
          </a:p>
          <a:p>
            <a:pPr algn="ctr"/>
            <a:r>
              <a:rPr lang="en-US"/>
              <a:t>of positive </a:t>
            </a:r>
          </a:p>
          <a:p>
            <a:pPr algn="ctr"/>
            <a:r>
              <a:rPr lang="en-US"/>
              <a:t>social outcomes</a:t>
            </a:r>
          </a:p>
        </p:txBody>
      </p:sp>
      <p:cxnSp>
        <p:nvCxnSpPr>
          <p:cNvPr id="21" name="AutoShape 51"/>
          <p:cNvCxnSpPr>
            <a:cxnSpLocks noChangeShapeType="1"/>
            <a:stCxn id="4" idx="2"/>
            <a:endCxn id="10" idx="0"/>
          </p:cNvCxnSpPr>
          <p:nvPr/>
        </p:nvCxnSpPr>
        <p:spPr bwMode="auto">
          <a:xfrm rot="5400000">
            <a:off x="995362" y="2586038"/>
            <a:ext cx="447675" cy="0"/>
          </a:xfrm>
          <a:prstGeom prst="straightConnector1">
            <a:avLst/>
          </a:prstGeom>
          <a:noFill/>
          <a:ln w="9525">
            <a:solidFill>
              <a:schemeClr val="tx1"/>
            </a:solidFill>
            <a:round/>
            <a:headEnd/>
            <a:tailEnd/>
          </a:ln>
          <a:effectLst/>
        </p:spPr>
      </p:cxnSp>
      <p:cxnSp>
        <p:nvCxnSpPr>
          <p:cNvPr id="22" name="AutoShape 52"/>
          <p:cNvCxnSpPr>
            <a:cxnSpLocks noChangeShapeType="1"/>
            <a:stCxn id="10" idx="2"/>
            <a:endCxn id="11" idx="0"/>
          </p:cNvCxnSpPr>
          <p:nvPr/>
        </p:nvCxnSpPr>
        <p:spPr bwMode="auto">
          <a:xfrm>
            <a:off x="1219200" y="3514725"/>
            <a:ext cx="0" cy="209550"/>
          </a:xfrm>
          <a:prstGeom prst="straightConnector1">
            <a:avLst/>
          </a:prstGeom>
          <a:noFill/>
          <a:ln w="9525">
            <a:solidFill>
              <a:schemeClr val="tx1"/>
            </a:solidFill>
            <a:round/>
            <a:headEnd/>
            <a:tailEnd/>
          </a:ln>
          <a:effectLst/>
        </p:spPr>
      </p:cxnSp>
      <p:cxnSp>
        <p:nvCxnSpPr>
          <p:cNvPr id="23" name="AutoShape 53"/>
          <p:cNvCxnSpPr>
            <a:cxnSpLocks noChangeShapeType="1"/>
            <a:stCxn id="11" idx="2"/>
            <a:endCxn id="12" idx="0"/>
          </p:cNvCxnSpPr>
          <p:nvPr/>
        </p:nvCxnSpPr>
        <p:spPr bwMode="auto">
          <a:xfrm>
            <a:off x="1219200" y="4429125"/>
            <a:ext cx="0" cy="209550"/>
          </a:xfrm>
          <a:prstGeom prst="straightConnector1">
            <a:avLst/>
          </a:prstGeom>
          <a:noFill/>
          <a:ln w="9525">
            <a:solidFill>
              <a:schemeClr val="tx1"/>
            </a:solidFill>
            <a:round/>
            <a:headEnd/>
            <a:tailEnd/>
          </a:ln>
          <a:effectLst/>
        </p:spPr>
      </p:cxnSp>
      <p:cxnSp>
        <p:nvCxnSpPr>
          <p:cNvPr id="24" name="AutoShape 54"/>
          <p:cNvCxnSpPr>
            <a:cxnSpLocks noChangeShapeType="1"/>
            <a:stCxn id="12" idx="2"/>
            <a:endCxn id="13" idx="0"/>
          </p:cNvCxnSpPr>
          <p:nvPr/>
        </p:nvCxnSpPr>
        <p:spPr bwMode="auto">
          <a:xfrm>
            <a:off x="1219200" y="5343525"/>
            <a:ext cx="0" cy="209550"/>
          </a:xfrm>
          <a:prstGeom prst="straightConnector1">
            <a:avLst/>
          </a:prstGeom>
          <a:noFill/>
          <a:ln w="9525">
            <a:solidFill>
              <a:schemeClr val="tx1"/>
            </a:solidFill>
            <a:round/>
            <a:headEnd/>
            <a:tailEnd/>
          </a:ln>
          <a:effectLst/>
        </p:spPr>
      </p:cxnSp>
      <p:cxnSp>
        <p:nvCxnSpPr>
          <p:cNvPr id="25" name="AutoShape 55"/>
          <p:cNvCxnSpPr>
            <a:cxnSpLocks noChangeShapeType="1"/>
            <a:stCxn id="6" idx="2"/>
            <a:endCxn id="15" idx="0"/>
          </p:cNvCxnSpPr>
          <p:nvPr/>
        </p:nvCxnSpPr>
        <p:spPr bwMode="auto">
          <a:xfrm>
            <a:off x="5524500" y="2590800"/>
            <a:ext cx="0" cy="219075"/>
          </a:xfrm>
          <a:prstGeom prst="straightConnector1">
            <a:avLst/>
          </a:prstGeom>
          <a:noFill/>
          <a:ln w="9525">
            <a:solidFill>
              <a:schemeClr val="tx1"/>
            </a:solidFill>
            <a:round/>
            <a:headEnd/>
            <a:tailEnd/>
          </a:ln>
          <a:effectLst/>
        </p:spPr>
      </p:cxnSp>
      <p:cxnSp>
        <p:nvCxnSpPr>
          <p:cNvPr id="26" name="AutoShape 56"/>
          <p:cNvCxnSpPr>
            <a:cxnSpLocks noChangeShapeType="1"/>
            <a:stCxn id="15" idx="2"/>
            <a:endCxn id="16" idx="0"/>
          </p:cNvCxnSpPr>
          <p:nvPr/>
        </p:nvCxnSpPr>
        <p:spPr bwMode="auto">
          <a:xfrm>
            <a:off x="5524500" y="3514725"/>
            <a:ext cx="0" cy="209550"/>
          </a:xfrm>
          <a:prstGeom prst="straightConnector1">
            <a:avLst/>
          </a:prstGeom>
          <a:noFill/>
          <a:ln w="9525">
            <a:solidFill>
              <a:schemeClr val="tx1"/>
            </a:solidFill>
            <a:round/>
            <a:headEnd/>
            <a:tailEnd/>
          </a:ln>
          <a:effectLst/>
        </p:spPr>
      </p:cxnSp>
      <p:cxnSp>
        <p:nvCxnSpPr>
          <p:cNvPr id="27" name="AutoShape 57"/>
          <p:cNvCxnSpPr>
            <a:cxnSpLocks noChangeShapeType="1"/>
            <a:stCxn id="16" idx="2"/>
            <a:endCxn id="17" idx="0"/>
          </p:cNvCxnSpPr>
          <p:nvPr/>
        </p:nvCxnSpPr>
        <p:spPr bwMode="auto">
          <a:xfrm>
            <a:off x="5524500" y="4429125"/>
            <a:ext cx="0" cy="209550"/>
          </a:xfrm>
          <a:prstGeom prst="straightConnector1">
            <a:avLst/>
          </a:prstGeom>
          <a:noFill/>
          <a:ln w="9525">
            <a:solidFill>
              <a:schemeClr val="tx1"/>
            </a:solidFill>
            <a:round/>
            <a:headEnd/>
            <a:tailEnd/>
          </a:ln>
          <a:effectLst/>
        </p:spPr>
      </p:cxnSp>
      <p:cxnSp>
        <p:nvCxnSpPr>
          <p:cNvPr id="28" name="AutoShape 58"/>
          <p:cNvCxnSpPr>
            <a:cxnSpLocks noChangeShapeType="1"/>
            <a:stCxn id="17" idx="2"/>
            <a:endCxn id="18" idx="0"/>
          </p:cNvCxnSpPr>
          <p:nvPr/>
        </p:nvCxnSpPr>
        <p:spPr bwMode="auto">
          <a:xfrm>
            <a:off x="5524500" y="5343525"/>
            <a:ext cx="0" cy="209550"/>
          </a:xfrm>
          <a:prstGeom prst="straightConnector1">
            <a:avLst/>
          </a:prstGeom>
          <a:noFill/>
          <a:ln w="9525">
            <a:solidFill>
              <a:schemeClr val="tx1"/>
            </a:solidFill>
            <a:round/>
            <a:headEnd/>
            <a:tailEnd/>
          </a:ln>
          <a:effectLst/>
        </p:spPr>
      </p:cxnSp>
      <p:cxnSp>
        <p:nvCxnSpPr>
          <p:cNvPr id="29" name="AutoShape 59"/>
          <p:cNvCxnSpPr>
            <a:cxnSpLocks noChangeShapeType="1"/>
            <a:stCxn id="7" idx="2"/>
            <a:endCxn id="19" idx="0"/>
          </p:cNvCxnSpPr>
          <p:nvPr/>
        </p:nvCxnSpPr>
        <p:spPr bwMode="auto">
          <a:xfrm>
            <a:off x="7962900" y="2590800"/>
            <a:ext cx="0" cy="219075"/>
          </a:xfrm>
          <a:prstGeom prst="straightConnector1">
            <a:avLst/>
          </a:prstGeom>
          <a:noFill/>
          <a:ln w="9525">
            <a:solidFill>
              <a:schemeClr val="tx1"/>
            </a:solidFill>
            <a:round/>
            <a:headEnd/>
            <a:tailEnd/>
          </a:ln>
          <a:effectLst/>
        </p:spPr>
      </p:cxnSp>
      <p:cxnSp>
        <p:nvCxnSpPr>
          <p:cNvPr id="30" name="AutoShape 60"/>
          <p:cNvCxnSpPr>
            <a:cxnSpLocks noChangeShapeType="1"/>
            <a:stCxn id="19" idx="2"/>
            <a:endCxn id="20" idx="0"/>
          </p:cNvCxnSpPr>
          <p:nvPr/>
        </p:nvCxnSpPr>
        <p:spPr bwMode="auto">
          <a:xfrm>
            <a:off x="7962900" y="4048125"/>
            <a:ext cx="0" cy="361950"/>
          </a:xfrm>
          <a:prstGeom prst="straightConnector1">
            <a:avLst/>
          </a:prstGeom>
          <a:noFill/>
          <a:ln w="9525">
            <a:solidFill>
              <a:schemeClr val="tx1"/>
            </a:solidFill>
            <a:round/>
            <a:headEnd/>
            <a:tailEnd/>
          </a:ln>
          <a:effectLst/>
        </p:spPr>
      </p:cxnSp>
      <p:cxnSp>
        <p:nvCxnSpPr>
          <p:cNvPr id="31" name="AutoShape 61"/>
          <p:cNvCxnSpPr>
            <a:cxnSpLocks noChangeShapeType="1"/>
            <a:stCxn id="10" idx="3"/>
            <a:endCxn id="14" idx="1"/>
          </p:cNvCxnSpPr>
          <p:nvPr/>
        </p:nvCxnSpPr>
        <p:spPr bwMode="auto">
          <a:xfrm>
            <a:off x="2295525" y="3162300"/>
            <a:ext cx="371475" cy="1257300"/>
          </a:xfrm>
          <a:prstGeom prst="bentConnector3">
            <a:avLst>
              <a:gd name="adj1" fmla="val 48718"/>
            </a:avLst>
          </a:prstGeom>
          <a:noFill/>
          <a:ln w="9525">
            <a:solidFill>
              <a:schemeClr val="tx1"/>
            </a:solidFill>
            <a:miter lim="800000"/>
            <a:headEnd/>
            <a:tailEnd/>
          </a:ln>
          <a:effectLst/>
        </p:spPr>
      </p:cxnSp>
      <p:cxnSp>
        <p:nvCxnSpPr>
          <p:cNvPr id="32" name="AutoShape 62"/>
          <p:cNvCxnSpPr>
            <a:cxnSpLocks noChangeShapeType="1"/>
            <a:stCxn id="11" idx="3"/>
            <a:endCxn id="14" idx="1"/>
          </p:cNvCxnSpPr>
          <p:nvPr/>
        </p:nvCxnSpPr>
        <p:spPr bwMode="auto">
          <a:xfrm>
            <a:off x="2295525" y="4076700"/>
            <a:ext cx="371475" cy="342900"/>
          </a:xfrm>
          <a:prstGeom prst="bentConnector3">
            <a:avLst>
              <a:gd name="adj1" fmla="val 48718"/>
            </a:avLst>
          </a:prstGeom>
          <a:noFill/>
          <a:ln w="9525">
            <a:solidFill>
              <a:schemeClr val="tx1"/>
            </a:solidFill>
            <a:miter lim="800000"/>
            <a:headEnd/>
            <a:tailEnd/>
          </a:ln>
          <a:effectLst/>
        </p:spPr>
      </p:cxnSp>
      <p:cxnSp>
        <p:nvCxnSpPr>
          <p:cNvPr id="33" name="AutoShape 63"/>
          <p:cNvCxnSpPr>
            <a:cxnSpLocks noChangeShapeType="1"/>
            <a:stCxn id="12" idx="3"/>
            <a:endCxn id="14" idx="1"/>
          </p:cNvCxnSpPr>
          <p:nvPr/>
        </p:nvCxnSpPr>
        <p:spPr bwMode="auto">
          <a:xfrm flipV="1">
            <a:off x="2295525" y="4419600"/>
            <a:ext cx="371475" cy="571500"/>
          </a:xfrm>
          <a:prstGeom prst="bentConnector3">
            <a:avLst>
              <a:gd name="adj1" fmla="val 48718"/>
            </a:avLst>
          </a:prstGeom>
          <a:noFill/>
          <a:ln w="9525">
            <a:solidFill>
              <a:schemeClr val="tx1"/>
            </a:solidFill>
            <a:miter lim="800000"/>
            <a:headEnd/>
            <a:tailEnd/>
          </a:ln>
          <a:effectLst/>
        </p:spPr>
      </p:cxnSp>
      <p:cxnSp>
        <p:nvCxnSpPr>
          <p:cNvPr id="34" name="AutoShape 64"/>
          <p:cNvCxnSpPr>
            <a:cxnSpLocks noChangeShapeType="1"/>
            <a:stCxn id="13" idx="3"/>
            <a:endCxn id="14" idx="1"/>
          </p:cNvCxnSpPr>
          <p:nvPr/>
        </p:nvCxnSpPr>
        <p:spPr bwMode="auto">
          <a:xfrm flipV="1">
            <a:off x="2295525" y="4419600"/>
            <a:ext cx="371475" cy="1485900"/>
          </a:xfrm>
          <a:prstGeom prst="bentConnector3">
            <a:avLst>
              <a:gd name="adj1" fmla="val 48718"/>
            </a:avLst>
          </a:prstGeom>
          <a:noFill/>
          <a:ln w="9525">
            <a:solidFill>
              <a:schemeClr val="tx1"/>
            </a:solidFill>
            <a:miter lim="800000"/>
            <a:headEnd/>
            <a:tailEnd/>
          </a:ln>
          <a:effectLst/>
        </p:spPr>
      </p:cxnSp>
      <p:cxnSp>
        <p:nvCxnSpPr>
          <p:cNvPr id="35" name="AutoShape 65"/>
          <p:cNvCxnSpPr>
            <a:cxnSpLocks noChangeShapeType="1"/>
            <a:stCxn id="14" idx="3"/>
            <a:endCxn id="15" idx="1"/>
          </p:cNvCxnSpPr>
          <p:nvPr/>
        </p:nvCxnSpPr>
        <p:spPr bwMode="auto">
          <a:xfrm flipV="1">
            <a:off x="3886200" y="3162300"/>
            <a:ext cx="371475" cy="1257300"/>
          </a:xfrm>
          <a:prstGeom prst="bentConnector3">
            <a:avLst>
              <a:gd name="adj1" fmla="val 51282"/>
            </a:avLst>
          </a:prstGeom>
          <a:noFill/>
          <a:ln w="9525">
            <a:solidFill>
              <a:schemeClr val="tx1"/>
            </a:solidFill>
            <a:miter lim="800000"/>
            <a:headEnd/>
            <a:tailEnd/>
          </a:ln>
          <a:effectLst/>
        </p:spPr>
      </p:cxnSp>
      <p:cxnSp>
        <p:nvCxnSpPr>
          <p:cNvPr id="36" name="AutoShape 66"/>
          <p:cNvCxnSpPr>
            <a:cxnSpLocks noChangeShapeType="1"/>
            <a:stCxn id="14" idx="3"/>
            <a:endCxn id="16" idx="1"/>
          </p:cNvCxnSpPr>
          <p:nvPr/>
        </p:nvCxnSpPr>
        <p:spPr bwMode="auto">
          <a:xfrm flipV="1">
            <a:off x="3886200" y="4076700"/>
            <a:ext cx="371475" cy="342900"/>
          </a:xfrm>
          <a:prstGeom prst="bentConnector3">
            <a:avLst>
              <a:gd name="adj1" fmla="val 51282"/>
            </a:avLst>
          </a:prstGeom>
          <a:noFill/>
          <a:ln w="9525">
            <a:solidFill>
              <a:schemeClr val="tx1"/>
            </a:solidFill>
            <a:miter lim="800000"/>
            <a:headEnd/>
            <a:tailEnd/>
          </a:ln>
          <a:effectLst/>
        </p:spPr>
      </p:cxnSp>
      <p:cxnSp>
        <p:nvCxnSpPr>
          <p:cNvPr id="37" name="AutoShape 67"/>
          <p:cNvCxnSpPr>
            <a:cxnSpLocks noChangeShapeType="1"/>
            <a:stCxn id="14" idx="3"/>
            <a:endCxn id="17" idx="1"/>
          </p:cNvCxnSpPr>
          <p:nvPr/>
        </p:nvCxnSpPr>
        <p:spPr bwMode="auto">
          <a:xfrm>
            <a:off x="3886200" y="4419600"/>
            <a:ext cx="371475" cy="571500"/>
          </a:xfrm>
          <a:prstGeom prst="bentConnector3">
            <a:avLst>
              <a:gd name="adj1" fmla="val 51282"/>
            </a:avLst>
          </a:prstGeom>
          <a:noFill/>
          <a:ln w="9525">
            <a:solidFill>
              <a:schemeClr val="tx1"/>
            </a:solidFill>
            <a:miter lim="800000"/>
            <a:headEnd/>
            <a:tailEnd/>
          </a:ln>
          <a:effectLst/>
        </p:spPr>
      </p:cxnSp>
      <p:cxnSp>
        <p:nvCxnSpPr>
          <p:cNvPr id="38" name="AutoShape 68"/>
          <p:cNvCxnSpPr>
            <a:cxnSpLocks noChangeShapeType="1"/>
            <a:stCxn id="14" idx="3"/>
            <a:endCxn id="18" idx="1"/>
          </p:cNvCxnSpPr>
          <p:nvPr/>
        </p:nvCxnSpPr>
        <p:spPr bwMode="auto">
          <a:xfrm>
            <a:off x="3886200" y="4419600"/>
            <a:ext cx="371475" cy="1485900"/>
          </a:xfrm>
          <a:prstGeom prst="bentConnector3">
            <a:avLst>
              <a:gd name="adj1" fmla="val 51282"/>
            </a:avLst>
          </a:prstGeom>
          <a:noFill/>
          <a:ln w="9525">
            <a:solidFill>
              <a:schemeClr val="tx1"/>
            </a:solidFill>
            <a:miter lim="800000"/>
            <a:headEnd/>
            <a:tailEnd/>
          </a:ln>
          <a:effectLst/>
        </p:spPr>
      </p:cxnSp>
      <p:sp>
        <p:nvSpPr>
          <p:cNvPr id="39" name="TextBox 37"/>
          <p:cNvSpPr txBox="1"/>
          <p:nvPr/>
        </p:nvSpPr>
        <p:spPr>
          <a:xfrm>
            <a:off x="2285984" y="6500834"/>
            <a:ext cx="6572296" cy="276999"/>
          </a:xfrm>
          <a:prstGeom prst="rect">
            <a:avLst/>
          </a:prstGeom>
          <a:noFill/>
        </p:spPr>
        <p:txBody>
          <a:bodyPr wrap="square" rtlCol="0">
            <a:spAutoFit/>
          </a:bodyPr>
          <a:lstStyle/>
          <a:p>
            <a:pPr algn="r"/>
            <a:r>
              <a:rPr lang="en-US" sz="1200" dirty="0" smtClean="0">
                <a:solidFill>
                  <a:schemeClr val="tx2"/>
                </a:solidFill>
              </a:rPr>
              <a:t>Viviane Robinson, The University of Auckland</a:t>
            </a:r>
            <a:endParaRPr lang="en-US" sz="1200" dirty="0">
              <a:solidFill>
                <a:schemeClr val="tx2"/>
              </a:solidFill>
            </a:endParaRPr>
          </a:p>
        </p:txBody>
      </p:sp>
    </p:spTree>
    <p:extLst>
      <p:ext uri="{BB962C8B-B14F-4D97-AF65-F5344CB8AC3E}">
        <p14:creationId xmlns:p14="http://schemas.microsoft.com/office/powerpoint/2010/main" val="31138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0" grpId="0" animBg="1"/>
      <p:bldP spid="11" grpId="0" animBg="1"/>
      <p:bldP spid="12" grpId="0" animBg="1"/>
      <p:bldP spid="13" grpId="0" animBg="1"/>
      <p:bldP spid="15" grpId="0" animBg="1"/>
      <p:bldP spid="16" grpId="0" animBg="1"/>
      <p:bldP spid="17" grpId="0" animBg="1"/>
      <p:bldP spid="18" grpId="0" animBg="1"/>
      <p:bldP spid="19" grpId="0" animBg="1"/>
      <p:bldP spid="2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606902724"/>
              </p:ext>
            </p:extLst>
          </p:nvPr>
        </p:nvGraphicFramePr>
        <p:xfrm>
          <a:off x="285720" y="285728"/>
          <a:ext cx="8429684" cy="64294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75" name="TextBox 6"/>
          <p:cNvSpPr txBox="1">
            <a:spLocks noChangeArrowheads="1"/>
          </p:cNvSpPr>
          <p:nvPr/>
        </p:nvSpPr>
        <p:spPr bwMode="auto">
          <a:xfrm>
            <a:off x="2286000" y="6500813"/>
            <a:ext cx="6858000" cy="277812"/>
          </a:xfrm>
          <a:prstGeom prst="rect">
            <a:avLst/>
          </a:prstGeom>
          <a:noFill/>
          <a:ln w="9525">
            <a:noFill/>
            <a:miter lim="800000"/>
            <a:headEnd/>
            <a:tailEnd/>
          </a:ln>
        </p:spPr>
        <p:txBody>
          <a:bodyPr>
            <a:spAutoFit/>
          </a:bodyPr>
          <a:lstStyle/>
          <a:p>
            <a:pPr algn="r">
              <a:defRPr/>
            </a:pPr>
            <a:r>
              <a:rPr lang="en-US" sz="1200">
                <a:solidFill>
                  <a:srgbClr val="1F497D"/>
                </a:solidFill>
                <a:cs typeface="Arial" charset="0"/>
              </a:rPr>
              <a:t>Viviane Robinson, The University of Auckland</a:t>
            </a:r>
          </a:p>
        </p:txBody>
      </p:sp>
      <p:sp>
        <p:nvSpPr>
          <p:cNvPr id="6" name="TextBox 5"/>
          <p:cNvSpPr txBox="1"/>
          <p:nvPr/>
        </p:nvSpPr>
        <p:spPr>
          <a:xfrm>
            <a:off x="0" y="1"/>
            <a:ext cx="1571604" cy="1200329"/>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defRPr/>
            </a:pPr>
            <a:r>
              <a:rPr lang="en-US" dirty="0">
                <a:solidFill>
                  <a:prstClr val="white"/>
                </a:solidFill>
              </a:rPr>
              <a:t>Open to Learning</a:t>
            </a:r>
          </a:p>
          <a:p>
            <a:pPr>
              <a:defRPr/>
            </a:pPr>
            <a:r>
              <a:rPr lang="en-US" dirty="0">
                <a:solidFill>
                  <a:prstClr val="white"/>
                </a:solidFill>
              </a:rPr>
              <a:t>Conversations</a:t>
            </a:r>
          </a:p>
          <a:p>
            <a:pPr>
              <a:defRPr/>
            </a:pPr>
            <a:endParaRPr lang="en-US" dirty="0">
              <a:solidFill>
                <a:prstClr val="white"/>
              </a:solidFill>
            </a:endParaRPr>
          </a:p>
        </p:txBody>
      </p:sp>
    </p:spTree>
    <p:extLst>
      <p:ext uri="{BB962C8B-B14F-4D97-AF65-F5344CB8AC3E}">
        <p14:creationId xmlns:p14="http://schemas.microsoft.com/office/powerpoint/2010/main" val="9625370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35480"/>
            <a:ext cx="3900486" cy="4389120"/>
          </a:xfrm>
        </p:spPr>
        <p:txBody>
          <a:bodyPr>
            <a:normAutofit lnSpcReduction="10000"/>
          </a:bodyPr>
          <a:lstStyle/>
          <a:p>
            <a:r>
              <a:rPr lang="en-AU" dirty="0" smtClean="0"/>
              <a:t>Complex problem solving involves discerning relevant constraints and modifying and integrating them in ways that enable a solution to be reached </a:t>
            </a:r>
            <a:endParaRPr lang="en-US" dirty="0" smtClean="0"/>
          </a:p>
          <a:p>
            <a:endParaRPr lang="en-US" dirty="0"/>
          </a:p>
        </p:txBody>
      </p:sp>
      <p:sp>
        <p:nvSpPr>
          <p:cNvPr id="4" name="TextBox 3"/>
          <p:cNvSpPr txBox="1"/>
          <p:nvPr/>
        </p:nvSpPr>
        <p:spPr>
          <a:xfrm>
            <a:off x="2285984" y="6500834"/>
            <a:ext cx="6572296" cy="276999"/>
          </a:xfrm>
          <a:prstGeom prst="rect">
            <a:avLst/>
          </a:prstGeom>
          <a:noFill/>
        </p:spPr>
        <p:txBody>
          <a:bodyPr wrap="square" rtlCol="0">
            <a:spAutoFit/>
          </a:bodyPr>
          <a:lstStyle/>
          <a:p>
            <a:pPr algn="r"/>
            <a:r>
              <a:rPr lang="en-US" sz="1200" dirty="0" smtClean="0">
                <a:solidFill>
                  <a:schemeClr val="tx2"/>
                </a:solidFill>
              </a:rPr>
              <a:t>Viviane Robinson, The University of Auckland</a:t>
            </a:r>
            <a:endParaRPr lang="en-US" sz="1200" dirty="0">
              <a:solidFill>
                <a:schemeClr val="tx2"/>
              </a:solidFill>
            </a:endParaRPr>
          </a:p>
        </p:txBody>
      </p:sp>
      <p:graphicFrame>
        <p:nvGraphicFramePr>
          <p:cNvPr id="7" name="Diagram 6"/>
          <p:cNvGraphicFramePr/>
          <p:nvPr/>
        </p:nvGraphicFramePr>
        <p:xfrm>
          <a:off x="2428860" y="1928802"/>
          <a:ext cx="878687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itle 1"/>
          <p:cNvSpPr>
            <a:spLocks noGrp="1"/>
          </p:cNvSpPr>
          <p:nvPr>
            <p:ph type="title"/>
          </p:nvPr>
        </p:nvSpPr>
        <p:spPr>
          <a:xfrm>
            <a:off x="0" y="0"/>
            <a:ext cx="9144000" cy="908720"/>
          </a:xfrm>
          <a:solidFill>
            <a:schemeClr val="accent3">
              <a:lumMod val="60000"/>
              <a:lumOff val="40000"/>
            </a:schemeClr>
          </a:solidFill>
        </p:spPr>
        <p:txBody>
          <a:bodyPr>
            <a:noAutofit/>
          </a:bodyPr>
          <a:lstStyle/>
          <a:p>
            <a:r>
              <a:rPr lang="en-US" sz="3600" dirty="0" smtClean="0"/>
              <a:t>Complex problem solving</a:t>
            </a:r>
            <a:endParaRPr lang="en-US" sz="1800" dirty="0"/>
          </a:p>
        </p:txBody>
      </p:sp>
    </p:spTree>
    <p:extLst>
      <p:ext uri="{BB962C8B-B14F-4D97-AF65-F5344CB8AC3E}">
        <p14:creationId xmlns:p14="http://schemas.microsoft.com/office/powerpoint/2010/main" val="15971698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r>
              <a:rPr lang="en-US" dirty="0"/>
              <a:t>Complex problem solving</a:t>
            </a:r>
            <a:endParaRPr lang="nb-NO" dirty="0"/>
          </a:p>
        </p:txBody>
      </p:sp>
      <p:sp>
        <p:nvSpPr>
          <p:cNvPr id="39" name="TextBox 37"/>
          <p:cNvSpPr txBox="1"/>
          <p:nvPr/>
        </p:nvSpPr>
        <p:spPr>
          <a:xfrm>
            <a:off x="2285984" y="6500834"/>
            <a:ext cx="6572296" cy="276999"/>
          </a:xfrm>
          <a:prstGeom prst="rect">
            <a:avLst/>
          </a:prstGeom>
          <a:noFill/>
        </p:spPr>
        <p:txBody>
          <a:bodyPr wrap="square" rtlCol="0">
            <a:spAutoFit/>
          </a:bodyPr>
          <a:lstStyle/>
          <a:p>
            <a:pPr algn="r"/>
            <a:r>
              <a:rPr lang="en-US" sz="1200" dirty="0" smtClean="0">
                <a:solidFill>
                  <a:schemeClr val="tx2"/>
                </a:solidFill>
              </a:rPr>
              <a:t>Viviane Robinson, The University of Auckland</a:t>
            </a:r>
            <a:endParaRPr lang="en-US" sz="1200" dirty="0">
              <a:solidFill>
                <a:schemeClr val="tx2"/>
              </a:solidFill>
            </a:endParaRPr>
          </a:p>
        </p:txBody>
      </p:sp>
      <p:sp>
        <p:nvSpPr>
          <p:cNvPr id="4" name="Flowchart: Alternate Process 3"/>
          <p:cNvSpPr/>
          <p:nvPr/>
        </p:nvSpPr>
        <p:spPr>
          <a:xfrm>
            <a:off x="647211" y="1700808"/>
            <a:ext cx="3857652" cy="857256"/>
          </a:xfrm>
          <a:prstGeom prst="flowChartAlternate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dirty="0" smtClean="0">
                <a:solidFill>
                  <a:schemeClr val="tx1"/>
                </a:solidFill>
              </a:rPr>
              <a:t>Expert principals </a:t>
            </a:r>
          </a:p>
          <a:p>
            <a:pPr algn="ctr"/>
            <a:r>
              <a:rPr lang="en-US" sz="2000" b="1" dirty="0" smtClean="0">
                <a:solidFill>
                  <a:schemeClr val="tx1"/>
                </a:solidFill>
              </a:rPr>
              <a:t>are more likely to:</a:t>
            </a:r>
            <a:endParaRPr lang="en-US" sz="2000" b="1" dirty="0">
              <a:solidFill>
                <a:schemeClr val="tx1"/>
              </a:solidFill>
            </a:endParaRPr>
          </a:p>
        </p:txBody>
      </p:sp>
      <p:sp>
        <p:nvSpPr>
          <p:cNvPr id="5" name="Flowchart: Alternate Process 4"/>
          <p:cNvSpPr/>
          <p:nvPr/>
        </p:nvSpPr>
        <p:spPr>
          <a:xfrm>
            <a:off x="642910" y="2558064"/>
            <a:ext cx="3857652" cy="857256"/>
          </a:xfrm>
          <a:prstGeom prst="flowChartAlternateProcess">
            <a:avLst/>
          </a:prstGeom>
        </p:spPr>
        <p:style>
          <a:lnRef idx="2">
            <a:schemeClr val="accent3"/>
          </a:lnRef>
          <a:fillRef idx="1">
            <a:schemeClr val="lt1"/>
          </a:fillRef>
          <a:effectRef idx="0">
            <a:schemeClr val="accent3"/>
          </a:effectRef>
          <a:fontRef idx="minor">
            <a:schemeClr val="dk1"/>
          </a:fontRef>
        </p:style>
        <p:txBody>
          <a:bodyPr rtlCol="0" anchor="ctr"/>
          <a:lstStyle/>
          <a:p>
            <a:pPr>
              <a:lnSpc>
                <a:spcPct val="100000"/>
              </a:lnSpc>
              <a:spcAft>
                <a:spcPts val="0"/>
              </a:spcAft>
            </a:pPr>
            <a:r>
              <a:rPr lang="en-AU" dirty="0" smtClean="0"/>
              <a:t>Carefully plan a collaborative problem-solving process</a:t>
            </a:r>
          </a:p>
        </p:txBody>
      </p:sp>
      <p:sp>
        <p:nvSpPr>
          <p:cNvPr id="6" name="Flowchart: Alternate Process 5"/>
          <p:cNvSpPr/>
          <p:nvPr/>
        </p:nvSpPr>
        <p:spPr>
          <a:xfrm>
            <a:off x="642910" y="3415320"/>
            <a:ext cx="3857652" cy="857256"/>
          </a:xfrm>
          <a:prstGeom prst="flowChartAlternateProcess">
            <a:avLst/>
          </a:prstGeom>
        </p:spPr>
        <p:style>
          <a:lnRef idx="2">
            <a:schemeClr val="accent3"/>
          </a:lnRef>
          <a:fillRef idx="1">
            <a:schemeClr val="lt1"/>
          </a:fillRef>
          <a:effectRef idx="0">
            <a:schemeClr val="accent3"/>
          </a:effectRef>
          <a:fontRef idx="minor">
            <a:schemeClr val="dk1"/>
          </a:fontRef>
        </p:style>
        <p:txBody>
          <a:bodyPr rtlCol="0" anchor="ctr"/>
          <a:lstStyle/>
          <a:p>
            <a:pPr>
              <a:lnSpc>
                <a:spcPct val="100000"/>
              </a:lnSpc>
              <a:spcAft>
                <a:spcPts val="0"/>
              </a:spcAft>
            </a:pPr>
            <a:r>
              <a:rPr lang="en-AU" dirty="0" smtClean="0"/>
              <a:t>Openly disclose own views without foreclosing or restraining other views </a:t>
            </a:r>
          </a:p>
        </p:txBody>
      </p:sp>
      <p:sp>
        <p:nvSpPr>
          <p:cNvPr id="7" name="Flowchart: Alternate Process 6"/>
          <p:cNvSpPr/>
          <p:nvPr/>
        </p:nvSpPr>
        <p:spPr>
          <a:xfrm>
            <a:off x="642910" y="4272576"/>
            <a:ext cx="3857652" cy="857256"/>
          </a:xfrm>
          <a:prstGeom prst="flowChartAlternateProcess">
            <a:avLst/>
          </a:prstGeom>
        </p:spPr>
        <p:style>
          <a:lnRef idx="2">
            <a:schemeClr val="accent3"/>
          </a:lnRef>
          <a:fillRef idx="1">
            <a:schemeClr val="lt1"/>
          </a:fillRef>
          <a:effectRef idx="0">
            <a:schemeClr val="accent3"/>
          </a:effectRef>
          <a:fontRef idx="minor">
            <a:schemeClr val="dk1"/>
          </a:fontRef>
        </p:style>
        <p:txBody>
          <a:bodyPr rtlCol="0" anchor="ctr"/>
          <a:lstStyle/>
          <a:p>
            <a:pPr>
              <a:lnSpc>
                <a:spcPct val="100000"/>
              </a:lnSpc>
              <a:spcAft>
                <a:spcPts val="0"/>
              </a:spcAft>
            </a:pPr>
            <a:r>
              <a:rPr lang="en-AU" dirty="0" smtClean="0"/>
              <a:t>Overtly manage meeting process e.g., summarising and synthesising staff views </a:t>
            </a:r>
            <a:endParaRPr lang="en-US" dirty="0" smtClean="0"/>
          </a:p>
        </p:txBody>
      </p:sp>
      <p:sp>
        <p:nvSpPr>
          <p:cNvPr id="8" name="Flowchart: Alternate Process 7"/>
          <p:cNvSpPr/>
          <p:nvPr/>
        </p:nvSpPr>
        <p:spPr>
          <a:xfrm>
            <a:off x="642910" y="5129832"/>
            <a:ext cx="3857652" cy="857256"/>
          </a:xfrm>
          <a:prstGeom prst="flowChartAlternateProcess">
            <a:avLst/>
          </a:prstGeom>
        </p:spPr>
        <p:style>
          <a:lnRef idx="2">
            <a:schemeClr val="accent3"/>
          </a:lnRef>
          <a:fillRef idx="1">
            <a:schemeClr val="lt1"/>
          </a:fillRef>
          <a:effectRef idx="0">
            <a:schemeClr val="accent3"/>
          </a:effectRef>
          <a:fontRef idx="minor">
            <a:schemeClr val="dk1"/>
          </a:fontRef>
        </p:style>
        <p:txBody>
          <a:bodyPr rtlCol="0" anchor="ctr"/>
          <a:lstStyle/>
          <a:p>
            <a:pPr>
              <a:lnSpc>
                <a:spcPct val="100000"/>
              </a:lnSpc>
              <a:spcAft>
                <a:spcPts val="0"/>
              </a:spcAft>
            </a:pPr>
            <a:r>
              <a:rPr lang="en-AU" dirty="0" smtClean="0"/>
              <a:t>Experience and express little or no negative emotion and frustration </a:t>
            </a:r>
          </a:p>
        </p:txBody>
      </p:sp>
      <p:sp>
        <p:nvSpPr>
          <p:cNvPr id="9" name="Flowchart: Alternate Process 8"/>
          <p:cNvSpPr/>
          <p:nvPr/>
        </p:nvSpPr>
        <p:spPr>
          <a:xfrm>
            <a:off x="4500562" y="1700808"/>
            <a:ext cx="3857652" cy="857256"/>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defRPr/>
            </a:pPr>
            <a:r>
              <a:rPr lang="en-US" sz="2000" b="1" dirty="0" smtClean="0">
                <a:solidFill>
                  <a:schemeClr val="tx1"/>
                </a:solidFill>
              </a:rPr>
              <a:t>Typical principals </a:t>
            </a:r>
          </a:p>
          <a:p>
            <a:pPr algn="ctr">
              <a:defRPr/>
            </a:pPr>
            <a:r>
              <a:rPr lang="en-US" sz="2000" b="1" dirty="0" smtClean="0">
                <a:solidFill>
                  <a:schemeClr val="tx1"/>
                </a:solidFill>
              </a:rPr>
              <a:t>are more likely to:</a:t>
            </a:r>
          </a:p>
        </p:txBody>
      </p:sp>
      <p:sp>
        <p:nvSpPr>
          <p:cNvPr id="10" name="Flowchart: Alternate Process 9"/>
          <p:cNvSpPr/>
          <p:nvPr/>
        </p:nvSpPr>
        <p:spPr>
          <a:xfrm>
            <a:off x="4500562" y="2558064"/>
            <a:ext cx="3857652" cy="857256"/>
          </a:xfrm>
          <a:prstGeom prst="flowChartAlternateProcess">
            <a:avLst/>
          </a:prstGeom>
        </p:spPr>
        <p:style>
          <a:lnRef idx="2">
            <a:schemeClr val="accent3"/>
          </a:lnRef>
          <a:fillRef idx="1">
            <a:schemeClr val="lt1"/>
          </a:fillRef>
          <a:effectRef idx="0">
            <a:schemeClr val="accent3"/>
          </a:effectRef>
          <a:fontRef idx="minor">
            <a:schemeClr val="dk1"/>
          </a:fontRef>
        </p:style>
        <p:txBody>
          <a:bodyPr rtlCol="0" anchor="ctr"/>
          <a:lstStyle/>
          <a:p>
            <a:pPr>
              <a:lnSpc>
                <a:spcPct val="200000"/>
              </a:lnSpc>
              <a:spcAft>
                <a:spcPts val="0"/>
              </a:spcAft>
            </a:pPr>
            <a:r>
              <a:rPr lang="en-AU" dirty="0" smtClean="0"/>
              <a:t>Do less planning of the process </a:t>
            </a:r>
            <a:endParaRPr lang="en-AU" dirty="0" smtClean="0">
              <a:ea typeface="Times New Roman"/>
              <a:cs typeface="Times New Roman"/>
            </a:endParaRPr>
          </a:p>
        </p:txBody>
      </p:sp>
      <p:sp>
        <p:nvSpPr>
          <p:cNvPr id="11" name="Flowchart: Alternate Process 10"/>
          <p:cNvSpPr/>
          <p:nvPr/>
        </p:nvSpPr>
        <p:spPr>
          <a:xfrm>
            <a:off x="4500562" y="3415320"/>
            <a:ext cx="3857652" cy="857256"/>
          </a:xfrm>
          <a:prstGeom prst="flowChartAlternateProcess">
            <a:avLst/>
          </a:prstGeom>
        </p:spPr>
        <p:style>
          <a:lnRef idx="2">
            <a:schemeClr val="accent3"/>
          </a:lnRef>
          <a:fillRef idx="1">
            <a:schemeClr val="lt1"/>
          </a:fillRef>
          <a:effectRef idx="0">
            <a:schemeClr val="accent3"/>
          </a:effectRef>
          <a:fontRef idx="minor">
            <a:schemeClr val="dk1"/>
          </a:fontRef>
        </p:style>
        <p:txBody>
          <a:bodyPr rtlCol="0" anchor="ctr"/>
          <a:lstStyle/>
          <a:p>
            <a:pPr>
              <a:lnSpc>
                <a:spcPct val="100000"/>
              </a:lnSpc>
              <a:spcAft>
                <a:spcPts val="0"/>
              </a:spcAft>
            </a:pPr>
            <a:r>
              <a:rPr lang="en-AU" dirty="0" smtClean="0"/>
              <a:t>Not disclose own view or disclose in a controlling manner </a:t>
            </a:r>
            <a:endParaRPr lang="en-US" sz="2000" dirty="0">
              <a:ea typeface="Times New Roman"/>
              <a:cs typeface="Times New Roman"/>
            </a:endParaRPr>
          </a:p>
        </p:txBody>
      </p:sp>
      <p:sp>
        <p:nvSpPr>
          <p:cNvPr id="12" name="Flowchart: Alternate Process 11"/>
          <p:cNvSpPr/>
          <p:nvPr/>
        </p:nvSpPr>
        <p:spPr>
          <a:xfrm>
            <a:off x="4500562" y="4272576"/>
            <a:ext cx="3857652" cy="857256"/>
          </a:xfrm>
          <a:prstGeom prst="flowChartAlternateProcess">
            <a:avLst/>
          </a:prstGeom>
        </p:spPr>
        <p:style>
          <a:lnRef idx="2">
            <a:schemeClr val="accent3"/>
          </a:lnRef>
          <a:fillRef idx="1">
            <a:schemeClr val="lt1"/>
          </a:fillRef>
          <a:effectRef idx="0">
            <a:schemeClr val="accent3"/>
          </a:effectRef>
          <a:fontRef idx="minor">
            <a:schemeClr val="dk1"/>
          </a:fontRef>
        </p:style>
        <p:txBody>
          <a:bodyPr rtlCol="0" anchor="ctr"/>
          <a:lstStyle/>
          <a:p>
            <a:pPr>
              <a:lnSpc>
                <a:spcPct val="200000"/>
              </a:lnSpc>
              <a:spcAft>
                <a:spcPts val="0"/>
              </a:spcAft>
            </a:pPr>
            <a:r>
              <a:rPr lang="en-AU" dirty="0" smtClean="0"/>
              <a:t>Do less active meeting management </a:t>
            </a:r>
            <a:endParaRPr lang="en-US" sz="2000" dirty="0">
              <a:ea typeface="Times New Roman"/>
              <a:cs typeface="Times New Roman"/>
            </a:endParaRPr>
          </a:p>
        </p:txBody>
      </p:sp>
      <p:sp>
        <p:nvSpPr>
          <p:cNvPr id="13" name="Flowchart: Alternate Process 12"/>
          <p:cNvSpPr/>
          <p:nvPr/>
        </p:nvSpPr>
        <p:spPr>
          <a:xfrm>
            <a:off x="4500562" y="5129832"/>
            <a:ext cx="3857652" cy="857256"/>
          </a:xfrm>
          <a:prstGeom prst="flowChartAlternateProcess">
            <a:avLst/>
          </a:prstGeom>
        </p:spPr>
        <p:style>
          <a:lnRef idx="2">
            <a:schemeClr val="accent3"/>
          </a:lnRef>
          <a:fillRef idx="1">
            <a:schemeClr val="lt1"/>
          </a:fillRef>
          <a:effectRef idx="0">
            <a:schemeClr val="accent3"/>
          </a:effectRef>
          <a:fontRef idx="minor">
            <a:schemeClr val="dk1"/>
          </a:fontRef>
        </p:style>
        <p:txBody>
          <a:bodyPr rtlCol="0" anchor="ctr"/>
          <a:lstStyle/>
          <a:p>
            <a:pPr>
              <a:lnSpc>
                <a:spcPct val="100000"/>
              </a:lnSpc>
              <a:spcAft>
                <a:spcPts val="0"/>
              </a:spcAft>
            </a:pPr>
            <a:r>
              <a:rPr lang="en-AU" dirty="0" smtClean="0"/>
              <a:t>Experience unexpressed negative emotion and frustration  </a:t>
            </a:r>
            <a:endParaRPr lang="en-US" sz="2000" dirty="0">
              <a:ea typeface="Times New Roman"/>
              <a:cs typeface="Times New Roman"/>
            </a:endParaRPr>
          </a:p>
        </p:txBody>
      </p:sp>
      <p:sp>
        <p:nvSpPr>
          <p:cNvPr id="14" name="Title 1"/>
          <p:cNvSpPr txBox="1">
            <a:spLocks/>
          </p:cNvSpPr>
          <p:nvPr/>
        </p:nvSpPr>
        <p:spPr>
          <a:xfrm>
            <a:off x="0" y="0"/>
            <a:ext cx="9144000" cy="908720"/>
          </a:xfrm>
          <a:prstGeom prst="rect">
            <a:avLst/>
          </a:prstGeom>
          <a:solidFill>
            <a:schemeClr val="accent3">
              <a:lumMod val="60000"/>
              <a:lumOff val="40000"/>
            </a:schemeClr>
          </a:solidFill>
        </p:spPr>
        <p:txBody>
          <a:bodyPr>
            <a:noAutofit/>
          </a:bodyPr>
          <a:lstStyle>
            <a:lvl1pPr algn="ctr" defTabSz="914400" rtl="0" eaLnBrk="1" latinLnBrk="0" hangingPunct="1">
              <a:spcBef>
                <a:spcPct val="0"/>
              </a:spcBef>
              <a:buNone/>
              <a:defRPr sz="3200" b="1" kern="1200">
                <a:solidFill>
                  <a:schemeClr val="bg1"/>
                </a:solidFill>
                <a:latin typeface="+mn-lt"/>
                <a:ea typeface="+mj-ea"/>
                <a:cs typeface="+mj-cs"/>
              </a:defRPr>
            </a:lvl1pPr>
          </a:lstStyle>
          <a:p>
            <a:r>
              <a:rPr lang="en-US" sz="3600" smtClean="0"/>
              <a:t>Complex problem solving</a:t>
            </a:r>
            <a:endParaRPr lang="en-US" sz="1800" dirty="0"/>
          </a:p>
        </p:txBody>
      </p:sp>
    </p:spTree>
    <p:extLst>
      <p:ext uri="{BB962C8B-B14F-4D97-AF65-F5344CB8AC3E}">
        <p14:creationId xmlns:p14="http://schemas.microsoft.com/office/powerpoint/2010/main" val="1079163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1" grpId="0" animBg="1"/>
      <p:bldP spid="12" grpId="0" animBg="1"/>
      <p:bldP spid="1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0728"/>
          </a:xfrm>
          <a:solidFill>
            <a:srgbClr val="C0504D"/>
          </a:solidFill>
        </p:spPr>
        <p:txBody>
          <a:bodyPr>
            <a:normAutofit/>
          </a:bodyPr>
          <a:lstStyle/>
          <a:p>
            <a:r>
              <a:rPr lang="en-US" sz="3100" dirty="0" smtClean="0"/>
              <a:t>Integrate knowledge of teaching and learning </a:t>
            </a:r>
            <a:endParaRPr lang="en-US" sz="2400" dirty="0"/>
          </a:p>
        </p:txBody>
      </p:sp>
      <p:graphicFrame>
        <p:nvGraphicFramePr>
          <p:cNvPr id="3" name="Diagram 2"/>
          <p:cNvGraphicFramePr/>
          <p:nvPr>
            <p:extLst>
              <p:ext uri="{D42A27DB-BD31-4B8C-83A1-F6EECF244321}">
                <p14:modId xmlns:p14="http://schemas.microsoft.com/office/powerpoint/2010/main" val="21409179"/>
              </p:ext>
            </p:extLst>
          </p:nvPr>
        </p:nvGraphicFramePr>
        <p:xfrm>
          <a:off x="285720" y="1556792"/>
          <a:ext cx="2571768" cy="4729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2285984" y="6500834"/>
            <a:ext cx="6572296" cy="276999"/>
          </a:xfrm>
          <a:prstGeom prst="rect">
            <a:avLst/>
          </a:prstGeom>
          <a:noFill/>
        </p:spPr>
        <p:txBody>
          <a:bodyPr wrap="square" rtlCol="0">
            <a:spAutoFit/>
          </a:bodyPr>
          <a:lstStyle/>
          <a:p>
            <a:pPr algn="r"/>
            <a:r>
              <a:rPr lang="en-US" sz="1200" dirty="0" smtClean="0">
                <a:solidFill>
                  <a:schemeClr val="tx2"/>
                </a:solidFill>
              </a:rPr>
              <a:t>Viviane Robinson, The University of Auckland</a:t>
            </a:r>
            <a:endParaRPr lang="en-US" sz="1200" dirty="0">
              <a:solidFill>
                <a:schemeClr val="tx2"/>
              </a:solidFill>
            </a:endParaRPr>
          </a:p>
        </p:txBody>
      </p:sp>
      <p:graphicFrame>
        <p:nvGraphicFramePr>
          <p:cNvPr id="5" name="Diagram 4"/>
          <p:cNvGraphicFramePr/>
          <p:nvPr>
            <p:extLst>
              <p:ext uri="{D42A27DB-BD31-4B8C-83A1-F6EECF244321}">
                <p14:modId xmlns:p14="http://schemas.microsoft.com/office/powerpoint/2010/main" val="2482252137"/>
              </p:ext>
            </p:extLst>
          </p:nvPr>
        </p:nvGraphicFramePr>
        <p:xfrm>
          <a:off x="3143240" y="1628800"/>
          <a:ext cx="2714644" cy="46577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Diagram 5"/>
          <p:cNvGraphicFramePr/>
          <p:nvPr>
            <p:extLst>
              <p:ext uri="{D42A27DB-BD31-4B8C-83A1-F6EECF244321}">
                <p14:modId xmlns:p14="http://schemas.microsoft.com/office/powerpoint/2010/main" val="1025206724"/>
              </p:ext>
            </p:extLst>
          </p:nvPr>
        </p:nvGraphicFramePr>
        <p:xfrm>
          <a:off x="6000760" y="1700808"/>
          <a:ext cx="2857520" cy="458571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278803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5" grpId="0">
        <p:bldAsOne/>
      </p:bldGraphic>
      <p:bldGraphic spid="6" grpId="0">
        <p:bldAsOne/>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idx="1"/>
          </p:nvPr>
        </p:nvSpPr>
        <p:spPr>
          <a:xfrm>
            <a:off x="457200" y="1196752"/>
            <a:ext cx="8229600" cy="5135563"/>
          </a:xfrm>
        </p:spPr>
        <p:txBody>
          <a:bodyPr>
            <a:normAutofit fontScale="92500" lnSpcReduction="20000"/>
          </a:bodyPr>
          <a:lstStyle/>
          <a:p>
            <a:pPr>
              <a:buFontTx/>
              <a:buNone/>
            </a:pPr>
            <a:endParaRPr lang="en-GB" sz="1800" dirty="0" smtClean="0">
              <a:solidFill>
                <a:srgbClr val="000000"/>
              </a:solidFill>
              <a:ea typeface="Times New Roman" pitchFamily="18" charset="0"/>
              <a:cs typeface="Arial" charset="0"/>
            </a:endParaRPr>
          </a:p>
          <a:p>
            <a:pPr>
              <a:buNone/>
            </a:pPr>
            <a:r>
              <a:rPr lang="en-GB" sz="2600" dirty="0"/>
              <a:t>Robinson, Viviane (2011). </a:t>
            </a:r>
            <a:endParaRPr lang="en-GB" sz="2600" dirty="0" smtClean="0"/>
          </a:p>
          <a:p>
            <a:pPr>
              <a:buNone/>
            </a:pPr>
            <a:r>
              <a:rPr lang="en-GB" sz="2600" i="1" dirty="0" smtClean="0"/>
              <a:t>Student-</a:t>
            </a:r>
            <a:r>
              <a:rPr lang="en-GB" sz="2600" i="1" dirty="0" err="1" smtClean="0"/>
              <a:t>centered</a:t>
            </a:r>
            <a:r>
              <a:rPr lang="en-GB" sz="2600" i="1" dirty="0" smtClean="0"/>
              <a:t> </a:t>
            </a:r>
            <a:r>
              <a:rPr lang="en-GB" sz="2600" i="1" dirty="0"/>
              <a:t>leadership</a:t>
            </a:r>
            <a:r>
              <a:rPr lang="en-GB" sz="2600" dirty="0"/>
              <a:t>. </a:t>
            </a:r>
            <a:endParaRPr lang="en-GB" sz="2600" dirty="0" smtClean="0"/>
          </a:p>
          <a:p>
            <a:pPr>
              <a:buNone/>
            </a:pPr>
            <a:r>
              <a:rPr lang="en-GB" sz="2600" dirty="0" smtClean="0"/>
              <a:t>San </a:t>
            </a:r>
            <a:r>
              <a:rPr lang="en-GB" sz="2600" dirty="0"/>
              <a:t>Francisco: </a:t>
            </a:r>
            <a:r>
              <a:rPr lang="en-GB" sz="2600" dirty="0" err="1"/>
              <a:t>Jossey</a:t>
            </a:r>
            <a:r>
              <a:rPr lang="en-GB" sz="2600" dirty="0"/>
              <a:t> Bass.  </a:t>
            </a:r>
          </a:p>
          <a:p>
            <a:pPr>
              <a:buFontTx/>
              <a:buNone/>
            </a:pPr>
            <a:endParaRPr lang="en-GB" sz="2000" dirty="0" smtClean="0">
              <a:solidFill>
                <a:srgbClr val="000000"/>
              </a:solidFill>
              <a:ea typeface="Times New Roman" pitchFamily="18" charset="0"/>
              <a:cs typeface="Arial" charset="0"/>
            </a:endParaRPr>
          </a:p>
          <a:p>
            <a:pPr>
              <a:buFontTx/>
              <a:buNone/>
            </a:pPr>
            <a:endParaRPr lang="en-GB" sz="2000" dirty="0">
              <a:solidFill>
                <a:srgbClr val="000000"/>
              </a:solidFill>
              <a:ea typeface="Times New Roman" pitchFamily="18" charset="0"/>
              <a:cs typeface="Arial" charset="0"/>
            </a:endParaRPr>
          </a:p>
          <a:p>
            <a:pPr>
              <a:buFontTx/>
              <a:buNone/>
            </a:pPr>
            <a:r>
              <a:rPr lang="en-GB" sz="2000" dirty="0" smtClean="0">
                <a:solidFill>
                  <a:srgbClr val="000000"/>
                </a:solidFill>
                <a:ea typeface="Times New Roman" pitchFamily="18" charset="0"/>
                <a:cs typeface="Arial" charset="0"/>
              </a:rPr>
              <a:t>Robinson, V. M. J. (2007). </a:t>
            </a:r>
            <a:r>
              <a:rPr lang="en-GB" sz="2000" i="1" dirty="0" smtClean="0">
                <a:solidFill>
                  <a:srgbClr val="000000"/>
                </a:solidFill>
                <a:ea typeface="Times New Roman" pitchFamily="18" charset="0"/>
                <a:cs typeface="Arial" charset="0"/>
              </a:rPr>
              <a:t>School leadership and student</a:t>
            </a:r>
          </a:p>
          <a:p>
            <a:pPr>
              <a:buFontTx/>
              <a:buNone/>
            </a:pPr>
            <a:r>
              <a:rPr lang="en-GB" sz="2000" i="1" dirty="0" smtClean="0">
                <a:solidFill>
                  <a:srgbClr val="000000"/>
                </a:solidFill>
                <a:ea typeface="Times New Roman" pitchFamily="18" charset="0"/>
                <a:cs typeface="Arial" charset="0"/>
              </a:rPr>
              <a:t> outcomes: Identifying what works and why. </a:t>
            </a:r>
          </a:p>
          <a:p>
            <a:pPr>
              <a:buFontTx/>
              <a:buNone/>
            </a:pPr>
            <a:r>
              <a:rPr lang="en-NZ" sz="2000" dirty="0" smtClean="0"/>
              <a:t>The University of Auckland Centre for Educational Leadership: </a:t>
            </a:r>
          </a:p>
          <a:p>
            <a:pPr>
              <a:buFontTx/>
              <a:buNone/>
            </a:pPr>
            <a:r>
              <a:rPr lang="en-NZ" sz="2000" dirty="0" smtClean="0"/>
              <a:t>Monograph &amp; Resource Pack (available from </a:t>
            </a:r>
            <a:r>
              <a:rPr lang="en-NZ" sz="2000" dirty="0" smtClean="0">
                <a:hlinkClick r:id="rId3"/>
              </a:rPr>
              <a:t>www.education.auckland.ac.nz/uacel</a:t>
            </a:r>
            <a:r>
              <a:rPr lang="en-NZ" sz="2000" dirty="0" smtClean="0"/>
              <a:t>)</a:t>
            </a:r>
          </a:p>
          <a:p>
            <a:pPr>
              <a:buFontTx/>
              <a:buNone/>
            </a:pPr>
            <a:endParaRPr lang="en-NZ" sz="2000" dirty="0" smtClean="0"/>
          </a:p>
          <a:p>
            <a:pPr>
              <a:buFontTx/>
              <a:buNone/>
            </a:pPr>
            <a:endParaRPr lang="en-GB" sz="2000" dirty="0" smtClean="0"/>
          </a:p>
          <a:p>
            <a:pPr>
              <a:buNone/>
            </a:pPr>
            <a:r>
              <a:rPr lang="en-GB" sz="2000" dirty="0"/>
              <a:t>Robinson, V. M. J. &amp; </a:t>
            </a:r>
            <a:r>
              <a:rPr lang="en-GB" sz="2000" dirty="0" err="1"/>
              <a:t>Timperley</a:t>
            </a:r>
            <a:r>
              <a:rPr lang="en-GB" sz="2000" dirty="0"/>
              <a:t>, H. S. (2007).  The leadership of the improvement of teaching and learning: Lessons from initiatives with positive outcomes for students. </a:t>
            </a:r>
            <a:r>
              <a:rPr lang="en-GB" sz="2000" i="1" dirty="0"/>
              <a:t>Australian Journal of Education,</a:t>
            </a:r>
            <a:r>
              <a:rPr lang="en-GB" sz="2000" dirty="0"/>
              <a:t> 51 (3), 247-26.</a:t>
            </a:r>
          </a:p>
          <a:p>
            <a:pPr>
              <a:buFontTx/>
              <a:buNone/>
            </a:pPr>
            <a:endParaRPr lang="en-GB" sz="2400" dirty="0" smtClean="0"/>
          </a:p>
          <a:p>
            <a:pPr>
              <a:buFontTx/>
              <a:buNone/>
            </a:pPr>
            <a:endParaRPr lang="en-US" sz="2000" dirty="0" smtClean="0"/>
          </a:p>
        </p:txBody>
      </p:sp>
      <p:sp>
        <p:nvSpPr>
          <p:cNvPr id="4" name="AutoShape 8"/>
          <p:cNvSpPr>
            <a:spLocks noChangeArrowheads="1"/>
          </p:cNvSpPr>
          <p:nvPr/>
        </p:nvSpPr>
        <p:spPr bwMode="auto">
          <a:xfrm>
            <a:off x="0" y="0"/>
            <a:ext cx="9144000" cy="914400"/>
          </a:xfrm>
          <a:prstGeom prst="flowChartProcess">
            <a:avLst/>
          </a:prstGeom>
          <a:solidFill>
            <a:srgbClr val="1F497D"/>
          </a:solidFill>
          <a:ln w="9525">
            <a:solidFill>
              <a:schemeClr val="tx1"/>
            </a:solidFill>
            <a:miter lim="800000"/>
            <a:headEnd/>
            <a:tailEnd/>
          </a:ln>
          <a:effectLst>
            <a:outerShdw blurRad="50800" dist="50800" dir="5400000" algn="ctr" rotWithShape="0">
              <a:srgbClr val="000000">
                <a:alpha val="90000"/>
              </a:srgbClr>
            </a:outerShdw>
          </a:effectLst>
        </p:spPr>
        <p:txBody>
          <a:bodyPr anchor="ctr"/>
          <a:lstStyle/>
          <a:p>
            <a:pPr algn="ctr">
              <a:defRPr/>
            </a:pPr>
            <a:r>
              <a:rPr lang="en-NZ" sz="3200" b="1" dirty="0">
                <a:solidFill>
                  <a:schemeClr val="bg1"/>
                </a:solidFill>
                <a:latin typeface="Calibri" pitchFamily="34" charset="0"/>
                <a:cs typeface="+mn-cs"/>
              </a:rPr>
              <a:t>Suggested Reading</a:t>
            </a:r>
            <a:endParaRPr lang="en-US" sz="3200" b="1" dirty="0">
              <a:solidFill>
                <a:schemeClr val="bg1"/>
              </a:solidFill>
              <a:latin typeface="Calibri" pitchFamily="34" charset="0"/>
              <a:cs typeface="+mn-cs"/>
            </a:endParaRPr>
          </a:p>
        </p:txBody>
      </p:sp>
      <p:pic>
        <p:nvPicPr>
          <p:cNvPr id="5" name="Content Placeholder 3"/>
          <p:cNvPicPr>
            <a:picLocks noGrp="1"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4248" y="1412776"/>
            <a:ext cx="1655762"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a:xfrm>
            <a:off x="3491880" y="332656"/>
            <a:ext cx="4955019" cy="6021288"/>
          </a:xfrm>
          <a:prstGeom prst="rect">
            <a:avLst/>
          </a:prstGeom>
          <a:noFill/>
        </p:spPr>
      </p:pic>
      <p:sp>
        <p:nvSpPr>
          <p:cNvPr id="8" name="Text Placeholder 13"/>
          <p:cNvSpPr txBox="1">
            <a:spLocks/>
          </p:cNvSpPr>
          <p:nvPr/>
        </p:nvSpPr>
        <p:spPr>
          <a:xfrm>
            <a:off x="323528" y="980728"/>
            <a:ext cx="3024336" cy="3096344"/>
          </a:xfrm>
          <a:prstGeom prst="round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p>
            <a:r>
              <a:rPr lang="en-NZ" sz="3600" dirty="0" smtClean="0"/>
              <a:t>Thank you for your participation today</a:t>
            </a:r>
            <a:endParaRPr lang="en-NZ" sz="3600" dirty="0"/>
          </a:p>
        </p:txBody>
      </p:sp>
    </p:spTree>
    <p:extLst>
      <p:ext uri="{BB962C8B-B14F-4D97-AF65-F5344CB8AC3E}">
        <p14:creationId xmlns:p14="http://schemas.microsoft.com/office/powerpoint/2010/main" val="25208529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8"/>
          <p:cNvSpPr>
            <a:spLocks noChangeArrowheads="1"/>
          </p:cNvSpPr>
          <p:nvPr/>
        </p:nvSpPr>
        <p:spPr bwMode="auto">
          <a:xfrm>
            <a:off x="0" y="0"/>
            <a:ext cx="9144000" cy="914400"/>
          </a:xfrm>
          <a:prstGeom prst="flowChartProcess">
            <a:avLst/>
          </a:prstGeom>
          <a:solidFill>
            <a:srgbClr val="1F497D"/>
          </a:solidFill>
          <a:ln w="9525">
            <a:solidFill>
              <a:schemeClr val="tx1"/>
            </a:solidFill>
            <a:miter lim="800000"/>
            <a:headEnd/>
            <a:tailEnd/>
          </a:ln>
          <a:effectLst>
            <a:outerShdw blurRad="50800" dist="50800" dir="5400000" algn="ctr" rotWithShape="0">
              <a:srgbClr val="000000">
                <a:alpha val="90000"/>
              </a:srgbClr>
            </a:outerShdw>
          </a:effectLst>
        </p:spPr>
        <p:txBody>
          <a:bodyPr anchor="ctr"/>
          <a:lstStyle/>
          <a:p>
            <a:pPr algn="ctr">
              <a:defRPr/>
            </a:pPr>
            <a:r>
              <a:rPr lang="en-NZ" sz="3200" b="1" dirty="0" smtClean="0">
                <a:solidFill>
                  <a:schemeClr val="bg1"/>
                </a:solidFill>
                <a:latin typeface="Calibri" pitchFamily="34" charset="0"/>
                <a:cs typeface="+mn-cs"/>
              </a:rPr>
              <a:t>The How and the What of Student-Centred Leadership</a:t>
            </a:r>
            <a:endParaRPr lang="en-US" sz="3200" b="1" dirty="0">
              <a:solidFill>
                <a:schemeClr val="bg1"/>
              </a:solidFill>
              <a:latin typeface="Calibri" pitchFamily="34" charset="0"/>
              <a:cs typeface="+mn-cs"/>
            </a:endParaRPr>
          </a:p>
        </p:txBody>
      </p:sp>
      <p:graphicFrame>
        <p:nvGraphicFramePr>
          <p:cNvPr id="11" name="Diagram 10"/>
          <p:cNvGraphicFramePr/>
          <p:nvPr>
            <p:extLst>
              <p:ext uri="{D42A27DB-BD31-4B8C-83A1-F6EECF244321}">
                <p14:modId xmlns:p14="http://schemas.microsoft.com/office/powerpoint/2010/main" val="276052668"/>
              </p:ext>
            </p:extLst>
          </p:nvPr>
        </p:nvGraphicFramePr>
        <p:xfrm>
          <a:off x="1331640" y="1772816"/>
          <a:ext cx="6781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46903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6858000" y="1292696"/>
            <a:ext cx="1752600" cy="4800600"/>
          </a:xfrm>
          <a:prstGeom prst="roundRect">
            <a:avLst/>
          </a:prstGeom>
          <a:solidFill>
            <a:schemeClr val="accent1">
              <a:lumMod val="40000"/>
              <a:lumOff val="6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sz="1600" dirty="0">
              <a:solidFill>
                <a:prstClr val="white"/>
              </a:solidFill>
            </a:endParaRPr>
          </a:p>
          <a:p>
            <a:pPr algn="ctr">
              <a:defRPr/>
            </a:pPr>
            <a:r>
              <a:rPr lang="en-NZ" sz="1600" dirty="0">
                <a:solidFill>
                  <a:prstClr val="black"/>
                </a:solidFill>
              </a:rPr>
              <a:t>High quality teaching and learning</a:t>
            </a:r>
          </a:p>
        </p:txBody>
      </p:sp>
      <p:sp>
        <p:nvSpPr>
          <p:cNvPr id="9" name="Rounded Rectangle 8"/>
          <p:cNvSpPr/>
          <p:nvPr/>
        </p:nvSpPr>
        <p:spPr>
          <a:xfrm>
            <a:off x="4953000" y="736848"/>
            <a:ext cx="1676400" cy="5334000"/>
          </a:xfrm>
          <a:prstGeom prst="roundRect">
            <a:avLst/>
          </a:prstGeom>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a:lstStyle/>
          <a:p>
            <a:pPr algn="ctr">
              <a:defRPr/>
            </a:pPr>
            <a:endParaRPr lang="en-NZ" sz="1600" dirty="0">
              <a:solidFill>
                <a:prstClr val="white"/>
              </a:solidFill>
            </a:endParaRPr>
          </a:p>
          <a:p>
            <a:pPr algn="ctr">
              <a:defRPr/>
            </a:pPr>
            <a:endParaRPr lang="en-NZ" sz="1600" dirty="0">
              <a:solidFill>
                <a:prstClr val="white"/>
              </a:solidFill>
            </a:endParaRPr>
          </a:p>
          <a:p>
            <a:pPr algn="ctr">
              <a:defRPr/>
            </a:pPr>
            <a:r>
              <a:rPr lang="en-NZ" sz="1600" dirty="0">
                <a:solidFill>
                  <a:prstClr val="white"/>
                </a:solidFill>
              </a:rPr>
              <a:t>Building relational trust</a:t>
            </a:r>
          </a:p>
        </p:txBody>
      </p:sp>
      <p:sp>
        <p:nvSpPr>
          <p:cNvPr id="8" name="Rounded Rectangle 7"/>
          <p:cNvSpPr/>
          <p:nvPr/>
        </p:nvSpPr>
        <p:spPr>
          <a:xfrm>
            <a:off x="3048000" y="736848"/>
            <a:ext cx="1676400" cy="5334000"/>
          </a:xfrm>
          <a:prstGeom prst="roundRect">
            <a:avLst/>
          </a:prstGeom>
          <a:solidFill>
            <a:schemeClr val="tx2"/>
          </a:solidFill>
          <a:ln/>
        </p:spPr>
        <p:style>
          <a:lnRef idx="2">
            <a:schemeClr val="accent3">
              <a:shade val="50000"/>
            </a:schemeClr>
          </a:lnRef>
          <a:fillRef idx="1">
            <a:schemeClr val="accent3"/>
          </a:fillRef>
          <a:effectRef idx="0">
            <a:schemeClr val="accent3"/>
          </a:effectRef>
          <a:fontRef idx="minor">
            <a:schemeClr val="lt1"/>
          </a:fontRef>
        </p:style>
        <p:txBody>
          <a:bodyPr/>
          <a:lstStyle/>
          <a:p>
            <a:pPr algn="ctr">
              <a:defRPr/>
            </a:pPr>
            <a:endParaRPr lang="en-NZ" sz="1600" dirty="0">
              <a:solidFill>
                <a:prstClr val="white"/>
              </a:solidFill>
            </a:endParaRPr>
          </a:p>
          <a:p>
            <a:pPr algn="ctr">
              <a:defRPr/>
            </a:pPr>
            <a:endParaRPr lang="en-NZ" sz="1600" dirty="0">
              <a:solidFill>
                <a:prstClr val="white"/>
              </a:solidFill>
            </a:endParaRPr>
          </a:p>
          <a:p>
            <a:pPr algn="ctr">
              <a:defRPr/>
            </a:pPr>
            <a:r>
              <a:rPr lang="en-NZ" sz="1600" dirty="0">
                <a:solidFill>
                  <a:prstClr val="white"/>
                </a:solidFill>
              </a:rPr>
              <a:t>Solving complex problems</a:t>
            </a:r>
          </a:p>
        </p:txBody>
      </p:sp>
      <p:sp>
        <p:nvSpPr>
          <p:cNvPr id="7" name="Rounded Rectangle 6"/>
          <p:cNvSpPr/>
          <p:nvPr/>
        </p:nvSpPr>
        <p:spPr>
          <a:xfrm>
            <a:off x="1143000" y="736848"/>
            <a:ext cx="1676400" cy="5334000"/>
          </a:xfrm>
          <a:prstGeom prst="roundRect">
            <a:avLst/>
          </a:prstGeom>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a:lstStyle/>
          <a:p>
            <a:pPr algn="ctr">
              <a:defRPr/>
            </a:pPr>
            <a:endParaRPr lang="en-NZ" sz="1600" dirty="0">
              <a:solidFill>
                <a:prstClr val="white"/>
              </a:solidFill>
            </a:endParaRPr>
          </a:p>
          <a:p>
            <a:pPr algn="ctr">
              <a:defRPr/>
            </a:pPr>
            <a:endParaRPr lang="en-NZ" sz="1600" dirty="0">
              <a:solidFill>
                <a:prstClr val="white"/>
              </a:solidFill>
            </a:endParaRPr>
          </a:p>
          <a:p>
            <a:pPr algn="ctr">
              <a:defRPr/>
            </a:pPr>
            <a:r>
              <a:rPr lang="en-NZ" sz="1600" dirty="0">
                <a:solidFill>
                  <a:prstClr val="white"/>
                </a:solidFill>
              </a:rPr>
              <a:t>Integrating educational knowledge into practice</a:t>
            </a:r>
          </a:p>
        </p:txBody>
      </p:sp>
      <p:sp>
        <p:nvSpPr>
          <p:cNvPr id="11" name="Rounded Rectangle 10"/>
          <p:cNvSpPr/>
          <p:nvPr/>
        </p:nvSpPr>
        <p:spPr>
          <a:xfrm>
            <a:off x="1143000" y="736848"/>
            <a:ext cx="5486400" cy="533400"/>
          </a:xfrm>
          <a:prstGeom prst="round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NZ" sz="2400" dirty="0">
                <a:solidFill>
                  <a:prstClr val="white"/>
                </a:solidFill>
              </a:rPr>
              <a:t>Leadership capabilities</a:t>
            </a:r>
          </a:p>
        </p:txBody>
      </p:sp>
      <p:sp>
        <p:nvSpPr>
          <p:cNvPr id="12" name="Pentagon 11"/>
          <p:cNvSpPr/>
          <p:nvPr/>
        </p:nvSpPr>
        <p:spPr>
          <a:xfrm>
            <a:off x="304800" y="2740496"/>
            <a:ext cx="6858000" cy="457200"/>
          </a:xfrm>
          <a:prstGeom prst="homePlate">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NZ" sz="1600" dirty="0">
                <a:solidFill>
                  <a:prstClr val="white"/>
                </a:solidFill>
              </a:rPr>
              <a:t>Establishing goals and expectations </a:t>
            </a:r>
          </a:p>
        </p:txBody>
      </p:sp>
      <p:sp>
        <p:nvSpPr>
          <p:cNvPr id="13" name="Pentagon 12"/>
          <p:cNvSpPr/>
          <p:nvPr/>
        </p:nvSpPr>
        <p:spPr>
          <a:xfrm>
            <a:off x="304800" y="3350096"/>
            <a:ext cx="6858000" cy="457200"/>
          </a:xfrm>
          <a:prstGeom prst="homePlat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NZ" sz="1600" dirty="0">
                <a:solidFill>
                  <a:prstClr val="black"/>
                </a:solidFill>
              </a:rPr>
              <a:t>Resourcing strategically</a:t>
            </a:r>
          </a:p>
        </p:txBody>
      </p:sp>
      <p:sp>
        <p:nvSpPr>
          <p:cNvPr id="14" name="Pentagon 13"/>
          <p:cNvSpPr/>
          <p:nvPr/>
        </p:nvSpPr>
        <p:spPr>
          <a:xfrm>
            <a:off x="304800" y="3959696"/>
            <a:ext cx="6858000" cy="457200"/>
          </a:xfrm>
          <a:prstGeom prst="homePlate">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NZ" sz="1600" dirty="0">
                <a:solidFill>
                  <a:prstClr val="black"/>
                </a:solidFill>
              </a:rPr>
              <a:t>Ensuring quality teaching</a:t>
            </a:r>
          </a:p>
        </p:txBody>
      </p:sp>
      <p:sp>
        <p:nvSpPr>
          <p:cNvPr id="15" name="Pentagon 14"/>
          <p:cNvSpPr/>
          <p:nvPr/>
        </p:nvSpPr>
        <p:spPr>
          <a:xfrm>
            <a:off x="304800" y="4569296"/>
            <a:ext cx="6858000" cy="457200"/>
          </a:xfrm>
          <a:prstGeom prst="homePlate">
            <a:avLst/>
          </a:prstGeom>
          <a:solidFill>
            <a:srgbClr val="99CC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NZ" sz="1600" dirty="0">
                <a:solidFill>
                  <a:prstClr val="black"/>
                </a:solidFill>
              </a:rPr>
              <a:t>Leading teacher learning and development</a:t>
            </a:r>
          </a:p>
        </p:txBody>
      </p:sp>
      <p:sp>
        <p:nvSpPr>
          <p:cNvPr id="16" name="Pentagon 15"/>
          <p:cNvSpPr/>
          <p:nvPr/>
        </p:nvSpPr>
        <p:spPr>
          <a:xfrm>
            <a:off x="304800" y="5178896"/>
            <a:ext cx="6858000" cy="457200"/>
          </a:xfrm>
          <a:prstGeom prst="homePlat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NZ" sz="1600" dirty="0">
                <a:solidFill>
                  <a:prstClr val="black"/>
                </a:solidFill>
              </a:rPr>
              <a:t>Ensuring an orderly and safe environment</a:t>
            </a:r>
          </a:p>
        </p:txBody>
      </p:sp>
      <p:sp>
        <p:nvSpPr>
          <p:cNvPr id="10" name="Rounded Rectangle 9"/>
          <p:cNvSpPr/>
          <p:nvPr/>
        </p:nvSpPr>
        <p:spPr>
          <a:xfrm>
            <a:off x="152400" y="2740496"/>
            <a:ext cx="609600" cy="2895600"/>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lIns="36000" tIns="0" rIns="36000" bIns="0" anchor="ctr"/>
          <a:lstStyle/>
          <a:p>
            <a:pPr algn="ctr">
              <a:defRPr/>
            </a:pPr>
            <a:r>
              <a:rPr lang="en-NZ" sz="2400" dirty="0">
                <a:solidFill>
                  <a:prstClr val="white"/>
                </a:solidFill>
              </a:rPr>
              <a:t>Leadership dimensions</a:t>
            </a:r>
          </a:p>
        </p:txBody>
      </p:sp>
    </p:spTree>
    <p:extLst>
      <p:ext uri="{BB962C8B-B14F-4D97-AF65-F5344CB8AC3E}">
        <p14:creationId xmlns:p14="http://schemas.microsoft.com/office/powerpoint/2010/main" val="3596081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P spid="8" grpId="0" animBg="1"/>
      <p:bldP spid="7"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8"/>
          <p:cNvSpPr>
            <a:spLocks noChangeArrowheads="1"/>
          </p:cNvSpPr>
          <p:nvPr/>
        </p:nvSpPr>
        <p:spPr bwMode="auto">
          <a:xfrm>
            <a:off x="0" y="0"/>
            <a:ext cx="9144000" cy="914400"/>
          </a:xfrm>
          <a:prstGeom prst="flowChartProcess">
            <a:avLst/>
          </a:prstGeom>
          <a:solidFill>
            <a:srgbClr val="1F497D"/>
          </a:solidFill>
          <a:ln w="9525">
            <a:solidFill>
              <a:schemeClr val="tx1"/>
            </a:solidFill>
            <a:miter lim="800000"/>
            <a:headEnd/>
            <a:tailEnd/>
          </a:ln>
          <a:effectLst>
            <a:outerShdw blurRad="50800" dist="50800" dir="5400000" algn="ctr" rotWithShape="0">
              <a:srgbClr val="000000">
                <a:alpha val="90000"/>
              </a:srgbClr>
            </a:outerShdw>
          </a:effectLst>
        </p:spPr>
        <p:txBody>
          <a:bodyPr anchor="ctr"/>
          <a:lstStyle/>
          <a:p>
            <a:pPr algn="ctr">
              <a:defRPr/>
            </a:pPr>
            <a:r>
              <a:rPr lang="en-US" sz="2800" b="1" dirty="0">
                <a:solidFill>
                  <a:schemeClr val="bg1"/>
                </a:solidFill>
                <a:latin typeface="Calibri" pitchFamily="34" charset="0"/>
                <a:cs typeface="+mn-cs"/>
              </a:rPr>
              <a:t>Five Dimensions of </a:t>
            </a:r>
            <a:r>
              <a:rPr lang="en-US" sz="2800" b="1" dirty="0" smtClean="0">
                <a:solidFill>
                  <a:schemeClr val="bg1"/>
                </a:solidFill>
                <a:latin typeface="Calibri" pitchFamily="34" charset="0"/>
                <a:cs typeface="+mn-cs"/>
              </a:rPr>
              <a:t>Student-</a:t>
            </a:r>
            <a:r>
              <a:rPr lang="en-US" sz="2800" b="1" dirty="0" err="1" smtClean="0">
                <a:solidFill>
                  <a:schemeClr val="bg1"/>
                </a:solidFill>
                <a:latin typeface="Calibri" pitchFamily="34" charset="0"/>
                <a:cs typeface="+mn-cs"/>
              </a:rPr>
              <a:t>Centred</a:t>
            </a:r>
            <a:r>
              <a:rPr lang="en-US" sz="2800" b="1" dirty="0" smtClean="0">
                <a:solidFill>
                  <a:schemeClr val="bg1"/>
                </a:solidFill>
                <a:latin typeface="Calibri" pitchFamily="34" charset="0"/>
                <a:cs typeface="+mn-cs"/>
              </a:rPr>
              <a:t> </a:t>
            </a:r>
            <a:r>
              <a:rPr lang="en-US" sz="2800" b="1" dirty="0">
                <a:solidFill>
                  <a:schemeClr val="bg1"/>
                </a:solidFill>
                <a:latin typeface="Calibri" pitchFamily="34" charset="0"/>
                <a:cs typeface="+mn-cs"/>
              </a:rPr>
              <a:t>Leadership</a:t>
            </a:r>
          </a:p>
          <a:p>
            <a:pPr algn="ctr">
              <a:defRPr/>
            </a:pPr>
            <a:r>
              <a:rPr lang="en-US" dirty="0">
                <a:solidFill>
                  <a:schemeClr val="bg1"/>
                </a:solidFill>
                <a:latin typeface="Calibri" pitchFamily="34" charset="0"/>
                <a:cs typeface="+mn-cs"/>
              </a:rPr>
              <a:t>Derived from Quantitative Studies Linking Leadership with Student Outcomes</a:t>
            </a:r>
          </a:p>
        </p:txBody>
      </p:sp>
      <p:grpSp>
        <p:nvGrpSpPr>
          <p:cNvPr id="7" name="Group 6"/>
          <p:cNvGrpSpPr/>
          <p:nvPr/>
        </p:nvGrpSpPr>
        <p:grpSpPr>
          <a:xfrm>
            <a:off x="251520" y="1295400"/>
            <a:ext cx="8378130" cy="5153025"/>
            <a:chOff x="251520" y="1295400"/>
            <a:chExt cx="8378130" cy="5153025"/>
          </a:xfrm>
        </p:grpSpPr>
        <p:graphicFrame>
          <p:nvGraphicFramePr>
            <p:cNvPr id="5" name="Chart 4"/>
            <p:cNvGraphicFramePr>
              <a:graphicFrameLocks/>
            </p:cNvGraphicFramePr>
            <p:nvPr/>
          </p:nvGraphicFramePr>
          <p:xfrm>
            <a:off x="609600" y="1295400"/>
            <a:ext cx="8020050" cy="515302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51520" y="1772816"/>
              <a:ext cx="2808312" cy="3785652"/>
            </a:xfrm>
            <a:prstGeom prst="rect">
              <a:avLst/>
            </a:prstGeom>
            <a:solidFill>
              <a:schemeClr val="bg1"/>
            </a:solidFill>
          </p:spPr>
          <p:txBody>
            <a:bodyPr wrap="square" rtlCol="0">
              <a:spAutoFit/>
            </a:bodyPr>
            <a:lstStyle/>
            <a:p>
              <a:pPr marL="342900" indent="-342900" algn="r">
                <a:buAutoNum type="arabicPeriod"/>
              </a:pPr>
              <a:r>
                <a:rPr lang="en-NZ" sz="1200" dirty="0" smtClean="0"/>
                <a:t>Establishing Goals and Expectations</a:t>
              </a:r>
            </a:p>
            <a:p>
              <a:pPr marL="342900" indent="-342900" algn="r">
                <a:buAutoNum type="arabicPeriod"/>
              </a:pPr>
              <a:endParaRPr lang="en-NZ" sz="1200" dirty="0" smtClean="0"/>
            </a:p>
            <a:p>
              <a:pPr marL="342900" indent="-342900" algn="r">
                <a:buAutoNum type="arabicPeriod"/>
              </a:pPr>
              <a:endParaRPr lang="en-NZ" sz="1200" dirty="0" smtClean="0"/>
            </a:p>
            <a:p>
              <a:pPr marL="342900" indent="-342900" algn="r">
                <a:buAutoNum type="arabicPeriod"/>
              </a:pPr>
              <a:endParaRPr lang="en-NZ" sz="1200" dirty="0" smtClean="0"/>
            </a:p>
            <a:p>
              <a:pPr marL="342900" indent="-342900" algn="r">
                <a:buAutoNum type="arabicPeriod"/>
              </a:pPr>
              <a:r>
                <a:rPr lang="en-NZ" sz="1200" dirty="0" smtClean="0"/>
                <a:t>Resourcing Strategically</a:t>
              </a:r>
            </a:p>
            <a:p>
              <a:pPr marL="342900" indent="-342900" algn="r">
                <a:buAutoNum type="arabicPeriod"/>
              </a:pPr>
              <a:endParaRPr lang="en-NZ" sz="1200" dirty="0" smtClean="0"/>
            </a:p>
            <a:p>
              <a:pPr marL="342900" indent="-342900" algn="r">
                <a:buAutoNum type="arabicPeriod"/>
              </a:pPr>
              <a:endParaRPr lang="en-NZ" sz="1200" dirty="0" smtClean="0"/>
            </a:p>
            <a:p>
              <a:pPr marL="342900" indent="-342900" algn="r">
                <a:buAutoNum type="arabicPeriod"/>
              </a:pPr>
              <a:endParaRPr lang="en-NZ" sz="1200" dirty="0" smtClean="0"/>
            </a:p>
            <a:p>
              <a:pPr marL="342900" indent="-342900" algn="r">
                <a:buAutoNum type="arabicPeriod"/>
              </a:pPr>
              <a:endParaRPr lang="en-NZ" sz="1200" dirty="0" smtClean="0"/>
            </a:p>
            <a:p>
              <a:pPr marL="342900" indent="-342900" algn="r">
                <a:buAutoNum type="arabicPeriod"/>
              </a:pPr>
              <a:r>
                <a:rPr lang="en-NZ" sz="1200" dirty="0" smtClean="0"/>
                <a:t>Ensuring Quality Teaching</a:t>
              </a:r>
            </a:p>
            <a:p>
              <a:pPr marL="342900" indent="-342900" algn="r">
                <a:buAutoNum type="arabicPeriod"/>
              </a:pPr>
              <a:endParaRPr lang="en-NZ" sz="1200" dirty="0" smtClean="0"/>
            </a:p>
            <a:p>
              <a:pPr marL="342900" indent="-342900" algn="r">
                <a:buAutoNum type="arabicPeriod"/>
              </a:pPr>
              <a:endParaRPr lang="en-NZ" sz="1200" dirty="0" smtClean="0"/>
            </a:p>
            <a:p>
              <a:pPr marL="342900" indent="-342900" algn="r">
                <a:buAutoNum type="arabicPeriod"/>
              </a:pPr>
              <a:endParaRPr lang="en-NZ" sz="1200" dirty="0" smtClean="0"/>
            </a:p>
            <a:p>
              <a:pPr marL="342900" indent="-342900" algn="r">
                <a:buAutoNum type="arabicPeriod"/>
              </a:pPr>
              <a:r>
                <a:rPr lang="en-NZ" sz="1200" dirty="0" smtClean="0"/>
                <a:t>Leading Teacher Learning and Development</a:t>
              </a:r>
            </a:p>
            <a:p>
              <a:pPr marL="342900" indent="-342900" algn="r">
                <a:buAutoNum type="arabicPeriod"/>
              </a:pPr>
              <a:endParaRPr lang="en-NZ" sz="1200" dirty="0" smtClean="0"/>
            </a:p>
            <a:p>
              <a:pPr marL="342900" indent="-342900" algn="r">
                <a:buAutoNum type="arabicPeriod"/>
              </a:pPr>
              <a:endParaRPr lang="en-NZ" sz="1200" dirty="0" smtClean="0"/>
            </a:p>
            <a:p>
              <a:pPr marL="342900" indent="-342900" algn="r">
                <a:buAutoNum type="arabicPeriod"/>
              </a:pPr>
              <a:endParaRPr lang="en-NZ" sz="1200" dirty="0" smtClean="0"/>
            </a:p>
            <a:p>
              <a:pPr marL="342900" indent="-342900" algn="r">
                <a:buAutoNum type="arabicPeriod"/>
              </a:pPr>
              <a:r>
                <a:rPr lang="en-NZ" sz="1200" dirty="0" smtClean="0"/>
                <a:t>Ensuring an Orderly and Safe Environment</a:t>
              </a:r>
              <a:endParaRPr lang="en-NZ" sz="1200" dirty="0"/>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838200" y="1143000"/>
          <a:ext cx="7696200" cy="327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AutoShape 8"/>
          <p:cNvSpPr>
            <a:spLocks noChangeArrowheads="1"/>
          </p:cNvSpPr>
          <p:nvPr/>
        </p:nvSpPr>
        <p:spPr bwMode="auto">
          <a:xfrm>
            <a:off x="0" y="0"/>
            <a:ext cx="9144000" cy="914400"/>
          </a:xfrm>
          <a:prstGeom prst="flowChartProcess">
            <a:avLst/>
          </a:prstGeom>
          <a:solidFill>
            <a:srgbClr val="1F497D"/>
          </a:solidFill>
          <a:ln w="9525">
            <a:solidFill>
              <a:schemeClr val="tx1"/>
            </a:solidFill>
            <a:miter lim="800000"/>
            <a:headEnd/>
            <a:tailEnd/>
          </a:ln>
          <a:effectLst>
            <a:outerShdw blurRad="50800" dist="50800" dir="5400000" algn="ctr" rotWithShape="0">
              <a:srgbClr val="000000">
                <a:alpha val="90000"/>
              </a:srgbClr>
            </a:outerShdw>
          </a:effectLst>
        </p:spPr>
        <p:txBody>
          <a:bodyPr anchor="ctr"/>
          <a:lstStyle/>
          <a:p>
            <a:pPr algn="ctr">
              <a:defRPr/>
            </a:pPr>
            <a:r>
              <a:rPr lang="en-NZ" sz="3200" b="1" dirty="0">
                <a:solidFill>
                  <a:schemeClr val="bg1"/>
                </a:solidFill>
                <a:latin typeface="Calibri" pitchFamily="34" charset="0"/>
                <a:cs typeface="+mn-cs"/>
              </a:rPr>
              <a:t>The Big Message</a:t>
            </a:r>
            <a:endParaRPr lang="en-US" sz="3200" b="1" dirty="0">
              <a:solidFill>
                <a:schemeClr val="bg1"/>
              </a:solidFill>
              <a:latin typeface="Calibri" pitchFamily="34" charset="0"/>
              <a:cs typeface="+mn-cs"/>
            </a:endParaRPr>
          </a:p>
        </p:txBody>
      </p:sp>
      <p:pic>
        <p:nvPicPr>
          <p:cNvPr id="19460" name="Picture 1"/>
          <p:cNvPicPr>
            <a:picLocks noChangeAspect="1" noChangeArrowheads="1"/>
          </p:cNvPicPr>
          <p:nvPr/>
        </p:nvPicPr>
        <p:blipFill>
          <a:blip r:embed="rId8" cstate="print"/>
          <a:srcRect b="27669"/>
          <a:stretch>
            <a:fillRect/>
          </a:stretch>
        </p:blipFill>
        <p:spPr bwMode="auto">
          <a:xfrm>
            <a:off x="0" y="4267200"/>
            <a:ext cx="9220200"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NZ" dirty="0" smtClean="0"/>
              <a:t>Exercise 1: Reflections on Five Dimensions </a:t>
            </a:r>
            <a:endParaRPr lang="en-NZ" dirty="0"/>
          </a:p>
        </p:txBody>
      </p:sp>
      <p:sp>
        <p:nvSpPr>
          <p:cNvPr id="4" name="Text Placeholder 13"/>
          <p:cNvSpPr txBox="1">
            <a:spLocks/>
          </p:cNvSpPr>
          <p:nvPr/>
        </p:nvSpPr>
        <p:spPr>
          <a:xfrm>
            <a:off x="1043608" y="1628800"/>
            <a:ext cx="7344816" cy="4392488"/>
          </a:xfrm>
          <a:prstGeom prst="round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p>
            <a:pPr marL="358775" indent="-358775"/>
            <a:endParaRPr lang="en-NZ" sz="2400" dirty="0" smtClean="0"/>
          </a:p>
          <a:p>
            <a:pPr marL="358775" indent="-358775">
              <a:buFont typeface="+mj-lt"/>
              <a:buAutoNum type="arabicPeriod"/>
            </a:pPr>
            <a:r>
              <a:rPr lang="en-NZ" sz="2400" dirty="0" smtClean="0"/>
              <a:t>Were there any surprises in the research evidence about the effect of the different types of leadership? </a:t>
            </a:r>
          </a:p>
          <a:p>
            <a:pPr marL="358775" indent="-358775">
              <a:buFont typeface="+mj-lt"/>
              <a:buAutoNum type="arabicPeriod"/>
            </a:pPr>
            <a:endParaRPr lang="en-NZ" sz="2400" dirty="0" smtClean="0"/>
          </a:p>
          <a:p>
            <a:pPr marL="358775" indent="-358775">
              <a:buFont typeface="+mj-lt"/>
              <a:buAutoNum type="arabicPeriod"/>
            </a:pPr>
            <a:r>
              <a:rPr lang="en-NZ" sz="2400" dirty="0" smtClean="0"/>
              <a:t>Are there aspects of educational leadership that you think are important that are not included in the five dimensions or three capabilities?</a:t>
            </a:r>
          </a:p>
          <a:p>
            <a:pPr marL="358775" indent="-358775">
              <a:buFont typeface="+mj-lt"/>
              <a:buAutoNum type="arabicPeriod"/>
            </a:pPr>
            <a:endParaRPr lang="en-NZ" sz="2400" dirty="0" smtClean="0"/>
          </a:p>
          <a:p>
            <a:pPr marL="358775" indent="-358775">
              <a:buFont typeface="+mj-lt"/>
              <a:buAutoNum type="arabicPeriod"/>
            </a:pPr>
            <a:endParaRPr lang="en-NZ"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R 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VR 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VR Theme1</Template>
  <TotalTime>2638</TotalTime>
  <Words>2764</Words>
  <Application>Microsoft Office PowerPoint</Application>
  <PresentationFormat>On-screen Show (4:3)</PresentationFormat>
  <Paragraphs>478</Paragraphs>
  <Slides>46</Slides>
  <Notes>35</Notes>
  <HiddenSlides>0</HiddenSlides>
  <MMClips>0</MMClips>
  <ScaleCrop>false</ScaleCrop>
  <HeadingPairs>
    <vt:vector size="4" baseType="variant">
      <vt:variant>
        <vt:lpstr>Theme</vt:lpstr>
      </vt:variant>
      <vt:variant>
        <vt:i4>3</vt:i4>
      </vt:variant>
      <vt:variant>
        <vt:lpstr>Slide Titles</vt:lpstr>
      </vt:variant>
      <vt:variant>
        <vt:i4>46</vt:i4>
      </vt:variant>
    </vt:vector>
  </HeadingPairs>
  <TitlesOfParts>
    <vt:vector size="49" baseType="lpstr">
      <vt:lpstr>VR Theme1</vt:lpstr>
      <vt:lpstr>1_VR Theme1</vt:lpstr>
      <vt:lpstr>Office Theme</vt:lpstr>
      <vt:lpstr>PowerPoint Presentation</vt:lpstr>
      <vt:lpstr>PowerPoint Presentation</vt:lpstr>
      <vt:lpstr>The Desired Outcomes of Education</vt:lpstr>
      <vt:lpstr>PowerPoint Presentation</vt:lpstr>
      <vt:lpstr>PowerPoint Presentation</vt:lpstr>
      <vt:lpstr>PowerPoint Presentation</vt:lpstr>
      <vt:lpstr>PowerPoint Presentation</vt:lpstr>
      <vt:lpstr>PowerPoint Presentation</vt:lpstr>
      <vt:lpstr>Exercise 1: Reflections on Five Dimensions </vt:lpstr>
      <vt:lpstr>PowerPoint Presentation</vt:lpstr>
      <vt:lpstr>Masterplan 3</vt:lpstr>
      <vt:lpstr>Exercise 2: What do you know about goal setting?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Student-Centred Leadership: Dimension Two </vt:lpstr>
      <vt:lpstr>Student-Centred Leadership: Dimension Two  </vt:lpstr>
      <vt:lpstr>PowerPoint Presentation</vt:lpstr>
      <vt:lpstr>Student-Centred Leadership: Dimension Two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Student-Centred Leadership: Dimension Four</vt:lpstr>
      <vt:lpstr>Student-Centred Leadership: Dimension Four</vt:lpstr>
      <vt:lpstr>Student-Centred Leadership: Dimension Four  </vt:lpstr>
      <vt:lpstr>Student-Centred Leadership: Dimension Five</vt:lpstr>
      <vt:lpstr>Student-Centred Leadership: Dimension Five  </vt:lpstr>
      <vt:lpstr>PowerPoint Presentation</vt:lpstr>
      <vt:lpstr>Exercise 2: Implications for your Own Work</vt:lpstr>
      <vt:lpstr>PowerPoint Presentation</vt:lpstr>
      <vt:lpstr>Three Key Capabilities for Student-Centered Leadership  </vt:lpstr>
      <vt:lpstr>Building relational trust</vt:lpstr>
      <vt:lpstr>PowerPoint Presentation</vt:lpstr>
      <vt:lpstr>Complex problem solving</vt:lpstr>
      <vt:lpstr>Complex problem solving</vt:lpstr>
      <vt:lpstr>Integrate knowledge of teaching and learning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v.robinson</dc:creator>
  <cp:lastModifiedBy>V robinson</cp:lastModifiedBy>
  <cp:revision>100</cp:revision>
  <cp:lastPrinted>2012-07-09T01:43:40Z</cp:lastPrinted>
  <dcterms:created xsi:type="dcterms:W3CDTF">2011-05-15T03:06:47Z</dcterms:created>
  <dcterms:modified xsi:type="dcterms:W3CDTF">2012-07-13T02:56:10Z</dcterms:modified>
</cp:coreProperties>
</file>