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5"/>
  </p:notesMasterIdLst>
  <p:sldIdLst>
    <p:sldId id="315" r:id="rId2"/>
    <p:sldId id="257" r:id="rId3"/>
    <p:sldId id="258" r:id="rId4"/>
    <p:sldId id="310" r:id="rId5"/>
    <p:sldId id="263" r:id="rId6"/>
    <p:sldId id="265" r:id="rId7"/>
    <p:sldId id="268" r:id="rId8"/>
    <p:sldId id="269" r:id="rId9"/>
    <p:sldId id="270" r:id="rId10"/>
    <p:sldId id="271" r:id="rId11"/>
    <p:sldId id="285" r:id="rId12"/>
    <p:sldId id="259" r:id="rId13"/>
    <p:sldId id="311" r:id="rId14"/>
    <p:sldId id="312" r:id="rId15"/>
    <p:sldId id="313" r:id="rId16"/>
    <p:sldId id="272" r:id="rId17"/>
    <p:sldId id="276" r:id="rId18"/>
    <p:sldId id="291" r:id="rId19"/>
    <p:sldId id="289" r:id="rId20"/>
    <p:sldId id="277" r:id="rId21"/>
    <p:sldId id="307" r:id="rId22"/>
    <p:sldId id="308" r:id="rId23"/>
    <p:sldId id="280" r:id="rId24"/>
    <p:sldId id="279" r:id="rId25"/>
    <p:sldId id="281" r:id="rId26"/>
    <p:sldId id="295" r:id="rId27"/>
    <p:sldId id="278" r:id="rId28"/>
    <p:sldId id="301" r:id="rId29"/>
    <p:sldId id="302" r:id="rId30"/>
    <p:sldId id="303" r:id="rId31"/>
    <p:sldId id="304" r:id="rId32"/>
    <p:sldId id="305" r:id="rId33"/>
    <p:sldId id="30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6" d="100"/>
          <a:sy n="66" d="100"/>
        </p:scale>
        <p:origin x="-1506"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F1165-99CD-40CC-B373-7B4700D2097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il-PH"/>
        </a:p>
      </dgm:t>
    </dgm:pt>
    <dgm:pt modelId="{2B2CDE51-9519-4C1F-AC78-1BC76EA9E264}">
      <dgm:prSet phldrT="[Text]" custT="1"/>
      <dgm:spPr>
        <a:solidFill>
          <a:schemeClr val="bg1"/>
        </a:solidFill>
      </dgm:spPr>
      <dgm:t>
        <a:bodyPr/>
        <a:lstStyle/>
        <a:p>
          <a:r>
            <a:rPr lang="fil-PH" sz="1800" b="1" dirty="0" smtClean="0">
              <a:solidFill>
                <a:schemeClr val="accent5">
                  <a:lumMod val="20000"/>
                  <a:lumOff val="80000"/>
                </a:schemeClr>
              </a:solidFill>
              <a:latin typeface="Arial Black" pitchFamily="34" charset="0"/>
            </a:rPr>
            <a:t>TRANSFORMATIONAL</a:t>
          </a:r>
        </a:p>
        <a:p>
          <a:r>
            <a:rPr lang="fil-PH" sz="1800" b="1" dirty="0" smtClean="0">
              <a:solidFill>
                <a:schemeClr val="accent5">
                  <a:lumMod val="20000"/>
                  <a:lumOff val="80000"/>
                </a:schemeClr>
              </a:solidFill>
              <a:latin typeface="Arial Black" pitchFamily="34" charset="0"/>
            </a:rPr>
            <a:t>&amp; BRIDGING LEADERSHIP</a:t>
          </a:r>
          <a:endParaRPr lang="fil-PH" sz="1800" b="1" dirty="0">
            <a:solidFill>
              <a:schemeClr val="accent5">
                <a:lumMod val="20000"/>
                <a:lumOff val="80000"/>
              </a:schemeClr>
            </a:solidFill>
            <a:latin typeface="Arial Black" pitchFamily="34" charset="0"/>
          </a:endParaRPr>
        </a:p>
      </dgm:t>
    </dgm:pt>
    <dgm:pt modelId="{36AA7217-E7A9-4FDB-9D7F-D6E7A575639E}" type="parTrans" cxnId="{5F363716-8831-44CC-815D-03E198090A93}">
      <dgm:prSet/>
      <dgm:spPr/>
      <dgm:t>
        <a:bodyPr/>
        <a:lstStyle/>
        <a:p>
          <a:endParaRPr lang="fil-PH"/>
        </a:p>
      </dgm:t>
    </dgm:pt>
    <dgm:pt modelId="{9A64A88B-99DB-4FA0-A1D1-4F836314D0E0}" type="sibTrans" cxnId="{5F363716-8831-44CC-815D-03E198090A93}">
      <dgm:prSet/>
      <dgm:spPr/>
      <dgm:t>
        <a:bodyPr/>
        <a:lstStyle/>
        <a:p>
          <a:endParaRPr lang="fil-PH"/>
        </a:p>
      </dgm:t>
    </dgm:pt>
    <dgm:pt modelId="{6BA5C673-440F-4360-A15F-23CCDAC6011D}">
      <dgm:prSet phldrT="[Text]" custT="1"/>
      <dgm:spPr>
        <a:solidFill>
          <a:schemeClr val="bg1"/>
        </a:solidFill>
      </dgm:spPr>
      <dgm:t>
        <a:bodyPr/>
        <a:lstStyle/>
        <a:p>
          <a:r>
            <a:rPr lang="fil-PH" sz="2000" dirty="0" smtClean="0">
              <a:solidFill>
                <a:schemeClr val="tx1"/>
              </a:solidFill>
              <a:latin typeface="Arial Black" pitchFamily="34" charset="0"/>
            </a:rPr>
            <a:t>- SIP-AIP</a:t>
          </a:r>
        </a:p>
        <a:p>
          <a:r>
            <a:rPr lang="fil-PH" sz="2000" dirty="0" smtClean="0">
              <a:solidFill>
                <a:schemeClr val="tx1"/>
              </a:solidFill>
              <a:latin typeface="Arial Black" pitchFamily="34" charset="0"/>
            </a:rPr>
            <a:t>-SIP-AIP Appraisal</a:t>
          </a:r>
          <a:endParaRPr lang="fil-PH" sz="2000" dirty="0">
            <a:solidFill>
              <a:schemeClr val="tx1"/>
            </a:solidFill>
            <a:latin typeface="Arial Black" pitchFamily="34" charset="0"/>
          </a:endParaRPr>
        </a:p>
      </dgm:t>
    </dgm:pt>
    <dgm:pt modelId="{50693A52-0E81-48BC-ABA1-CE678A92C2FF}" type="parTrans" cxnId="{D01ABA8C-7321-4B8A-A1CD-E55C402FABD4}">
      <dgm:prSet/>
      <dgm:spPr/>
      <dgm:t>
        <a:bodyPr/>
        <a:lstStyle/>
        <a:p>
          <a:endParaRPr lang="fil-PH"/>
        </a:p>
      </dgm:t>
    </dgm:pt>
    <dgm:pt modelId="{79520E67-B043-40F4-81B3-5165F8331C25}" type="sibTrans" cxnId="{D01ABA8C-7321-4B8A-A1CD-E55C402FABD4}">
      <dgm:prSet/>
      <dgm:spPr/>
      <dgm:t>
        <a:bodyPr/>
        <a:lstStyle/>
        <a:p>
          <a:endParaRPr lang="fil-PH"/>
        </a:p>
      </dgm:t>
    </dgm:pt>
    <dgm:pt modelId="{9CAFB666-9B06-4D64-99A4-592656F5D35F}">
      <dgm:prSet phldrT="[Text]" custT="1"/>
      <dgm:spPr>
        <a:solidFill>
          <a:schemeClr val="bg1"/>
        </a:solidFill>
      </dgm:spPr>
      <dgm:t>
        <a:bodyPr/>
        <a:lstStyle/>
        <a:p>
          <a:r>
            <a:rPr lang="fil-PH" sz="2000" dirty="0" smtClean="0">
              <a:solidFill>
                <a:schemeClr val="accent5">
                  <a:lumMod val="20000"/>
                  <a:lumOff val="80000"/>
                </a:schemeClr>
              </a:solidFill>
              <a:latin typeface="Arial Black" pitchFamily="34" charset="0"/>
            </a:rPr>
            <a:t>PERFORMANCE MANAGEMENT </a:t>
          </a:r>
          <a:endParaRPr lang="fil-PH" sz="2000" dirty="0">
            <a:solidFill>
              <a:schemeClr val="accent5">
                <a:lumMod val="20000"/>
                <a:lumOff val="80000"/>
              </a:schemeClr>
            </a:solidFill>
            <a:latin typeface="Arial Black" pitchFamily="34" charset="0"/>
          </a:endParaRPr>
        </a:p>
      </dgm:t>
    </dgm:pt>
    <dgm:pt modelId="{D29AC60D-7628-434E-8150-6EC375D24228}" type="parTrans" cxnId="{080759DD-8B5C-4CCA-B656-F58AEFE87946}">
      <dgm:prSet/>
      <dgm:spPr/>
      <dgm:t>
        <a:bodyPr/>
        <a:lstStyle/>
        <a:p>
          <a:endParaRPr lang="fil-PH"/>
        </a:p>
      </dgm:t>
    </dgm:pt>
    <dgm:pt modelId="{A0D39408-0337-4A19-95A5-60F4B35A2EFA}" type="sibTrans" cxnId="{080759DD-8B5C-4CCA-B656-F58AEFE87946}">
      <dgm:prSet/>
      <dgm:spPr/>
      <dgm:t>
        <a:bodyPr/>
        <a:lstStyle/>
        <a:p>
          <a:endParaRPr lang="fil-PH"/>
        </a:p>
      </dgm:t>
    </dgm:pt>
    <dgm:pt modelId="{9EF0BFDB-00A8-432A-B8F0-CE07F3F5ADF0}">
      <dgm:prSet custT="1"/>
      <dgm:spPr>
        <a:solidFill>
          <a:schemeClr val="bg1"/>
        </a:solidFill>
      </dgm:spPr>
      <dgm:t>
        <a:bodyPr/>
        <a:lstStyle/>
        <a:p>
          <a:pPr algn="ctr"/>
          <a:endParaRPr lang="fil-PH" sz="1800" dirty="0" smtClean="0">
            <a:solidFill>
              <a:schemeClr val="accent4">
                <a:lumMod val="85000"/>
                <a:lumOff val="15000"/>
              </a:schemeClr>
            </a:solidFill>
            <a:latin typeface="Arial Black" pitchFamily="34" charset="0"/>
          </a:endParaRPr>
        </a:p>
        <a:p>
          <a:pPr algn="ctr"/>
          <a:r>
            <a:rPr lang="fil-PH" sz="1800" b="1" dirty="0" smtClean="0">
              <a:solidFill>
                <a:schemeClr val="tx1"/>
              </a:solidFill>
              <a:latin typeface="Arial Black" pitchFamily="34" charset="0"/>
            </a:rPr>
            <a:t>INSTRUCTIONAL </a:t>
          </a:r>
        </a:p>
        <a:p>
          <a:pPr algn="ctr"/>
          <a:r>
            <a:rPr lang="fil-PH" sz="1800" b="1" dirty="0" smtClean="0">
              <a:solidFill>
                <a:schemeClr val="tx1"/>
              </a:solidFill>
              <a:latin typeface="Arial Black" pitchFamily="34" charset="0"/>
            </a:rPr>
            <a:t>LEADERSHIP</a:t>
          </a:r>
          <a:br>
            <a:rPr lang="fil-PH" sz="1800" b="1" dirty="0" smtClean="0">
              <a:solidFill>
                <a:schemeClr val="tx1"/>
              </a:solidFill>
              <a:latin typeface="Arial Black" pitchFamily="34" charset="0"/>
            </a:rPr>
          </a:br>
          <a:endParaRPr lang="fil-PH" sz="1800" b="1" dirty="0">
            <a:solidFill>
              <a:schemeClr val="tx1"/>
            </a:solidFill>
            <a:latin typeface="Arial Black" pitchFamily="34" charset="0"/>
          </a:endParaRPr>
        </a:p>
      </dgm:t>
    </dgm:pt>
    <dgm:pt modelId="{DAD91828-7B21-481E-B8D4-CCBBE1B368F2}" type="parTrans" cxnId="{DBD52A51-2448-49D2-B833-5E1BA8721555}">
      <dgm:prSet/>
      <dgm:spPr/>
      <dgm:t>
        <a:bodyPr/>
        <a:lstStyle/>
        <a:p>
          <a:endParaRPr lang="fil-PH"/>
        </a:p>
      </dgm:t>
    </dgm:pt>
    <dgm:pt modelId="{82B43AC4-3113-4CDE-A5C5-BE843F8C1B7D}" type="sibTrans" cxnId="{DBD52A51-2448-49D2-B833-5E1BA8721555}">
      <dgm:prSet/>
      <dgm:spPr/>
      <dgm:t>
        <a:bodyPr/>
        <a:lstStyle/>
        <a:p>
          <a:endParaRPr lang="fil-PH"/>
        </a:p>
      </dgm:t>
    </dgm:pt>
    <dgm:pt modelId="{5CE4B6A9-0709-4C4E-89FB-AF34B2244C29}" type="pres">
      <dgm:prSet presAssocID="{827F1165-99CD-40CC-B373-7B4700D20971}" presName="Name0" presStyleCnt="0">
        <dgm:presLayoutVars>
          <dgm:dir/>
          <dgm:animLvl val="lvl"/>
          <dgm:resizeHandles val="exact"/>
        </dgm:presLayoutVars>
      </dgm:prSet>
      <dgm:spPr/>
      <dgm:t>
        <a:bodyPr/>
        <a:lstStyle/>
        <a:p>
          <a:endParaRPr lang="en-US"/>
        </a:p>
      </dgm:t>
    </dgm:pt>
    <dgm:pt modelId="{76163E5C-C6FB-4624-A3F8-4CA97E2110F1}" type="pres">
      <dgm:prSet presAssocID="{9EF0BFDB-00A8-432A-B8F0-CE07F3F5ADF0}" presName="boxAndChildren" presStyleCnt="0"/>
      <dgm:spPr/>
    </dgm:pt>
    <dgm:pt modelId="{C2A1C4AF-D324-44E9-BEBA-B95112118F85}" type="pres">
      <dgm:prSet presAssocID="{9EF0BFDB-00A8-432A-B8F0-CE07F3F5ADF0}" presName="parentTextBox" presStyleLbl="node1" presStyleIdx="0" presStyleCnt="4" custScaleY="86196" custLinFactNeighborY="-1471"/>
      <dgm:spPr/>
      <dgm:t>
        <a:bodyPr/>
        <a:lstStyle/>
        <a:p>
          <a:endParaRPr lang="fil-PH"/>
        </a:p>
      </dgm:t>
    </dgm:pt>
    <dgm:pt modelId="{02359D20-417F-498F-B1F3-B4C9A48B4795}" type="pres">
      <dgm:prSet presAssocID="{A0D39408-0337-4A19-95A5-60F4B35A2EFA}" presName="sp" presStyleCnt="0"/>
      <dgm:spPr/>
    </dgm:pt>
    <dgm:pt modelId="{0293BE57-B4D8-43DE-AE8B-89E2093F33EA}" type="pres">
      <dgm:prSet presAssocID="{9CAFB666-9B06-4D64-99A4-592656F5D35F}" presName="arrowAndChildren" presStyleCnt="0"/>
      <dgm:spPr/>
    </dgm:pt>
    <dgm:pt modelId="{4F528A05-4816-47C0-B441-55543BA51D13}" type="pres">
      <dgm:prSet presAssocID="{9CAFB666-9B06-4D64-99A4-592656F5D35F}" presName="parentTextArrow" presStyleLbl="node1" presStyleIdx="1" presStyleCnt="4"/>
      <dgm:spPr/>
      <dgm:t>
        <a:bodyPr/>
        <a:lstStyle/>
        <a:p>
          <a:endParaRPr lang="en-US"/>
        </a:p>
      </dgm:t>
    </dgm:pt>
    <dgm:pt modelId="{99BF1753-E66B-454A-BA1E-074DC39E9914}" type="pres">
      <dgm:prSet presAssocID="{79520E67-B043-40F4-81B3-5165F8331C25}" presName="sp" presStyleCnt="0"/>
      <dgm:spPr/>
    </dgm:pt>
    <dgm:pt modelId="{4B493FA6-2D39-4821-BEEC-EECE04FFC5E4}" type="pres">
      <dgm:prSet presAssocID="{6BA5C673-440F-4360-A15F-23CCDAC6011D}" presName="arrowAndChildren" presStyleCnt="0"/>
      <dgm:spPr/>
    </dgm:pt>
    <dgm:pt modelId="{C53F8467-3EFF-48E1-8271-6362F71FB05E}" type="pres">
      <dgm:prSet presAssocID="{6BA5C673-440F-4360-A15F-23CCDAC6011D}" presName="parentTextArrow" presStyleLbl="node1" presStyleIdx="2" presStyleCnt="4"/>
      <dgm:spPr/>
      <dgm:t>
        <a:bodyPr/>
        <a:lstStyle/>
        <a:p>
          <a:endParaRPr lang="fil-PH"/>
        </a:p>
      </dgm:t>
    </dgm:pt>
    <dgm:pt modelId="{1A67C383-19C5-48E9-B4F9-342A83A88C71}" type="pres">
      <dgm:prSet presAssocID="{9A64A88B-99DB-4FA0-A1D1-4F836314D0E0}" presName="sp" presStyleCnt="0"/>
      <dgm:spPr/>
    </dgm:pt>
    <dgm:pt modelId="{5B5E0635-8E15-4D92-8105-C3B68277B351}" type="pres">
      <dgm:prSet presAssocID="{2B2CDE51-9519-4C1F-AC78-1BC76EA9E264}" presName="arrowAndChildren" presStyleCnt="0"/>
      <dgm:spPr/>
    </dgm:pt>
    <dgm:pt modelId="{1BA1A14D-29C2-40EF-945C-0188BD4D057F}" type="pres">
      <dgm:prSet presAssocID="{2B2CDE51-9519-4C1F-AC78-1BC76EA9E264}" presName="parentTextArrow" presStyleLbl="node1" presStyleIdx="3" presStyleCnt="4"/>
      <dgm:spPr/>
      <dgm:t>
        <a:bodyPr/>
        <a:lstStyle/>
        <a:p>
          <a:endParaRPr lang="fil-PH"/>
        </a:p>
      </dgm:t>
    </dgm:pt>
  </dgm:ptLst>
  <dgm:cxnLst>
    <dgm:cxn modelId="{DBD52A51-2448-49D2-B833-5E1BA8721555}" srcId="{827F1165-99CD-40CC-B373-7B4700D20971}" destId="{9EF0BFDB-00A8-432A-B8F0-CE07F3F5ADF0}" srcOrd="3" destOrd="0" parTransId="{DAD91828-7B21-481E-B8D4-CCBBE1B368F2}" sibTransId="{82B43AC4-3113-4CDE-A5C5-BE843F8C1B7D}"/>
    <dgm:cxn modelId="{080759DD-8B5C-4CCA-B656-F58AEFE87946}" srcId="{827F1165-99CD-40CC-B373-7B4700D20971}" destId="{9CAFB666-9B06-4D64-99A4-592656F5D35F}" srcOrd="2" destOrd="0" parTransId="{D29AC60D-7628-434E-8150-6EC375D24228}" sibTransId="{A0D39408-0337-4A19-95A5-60F4B35A2EFA}"/>
    <dgm:cxn modelId="{5F363716-8831-44CC-815D-03E198090A93}" srcId="{827F1165-99CD-40CC-B373-7B4700D20971}" destId="{2B2CDE51-9519-4C1F-AC78-1BC76EA9E264}" srcOrd="0" destOrd="0" parTransId="{36AA7217-E7A9-4FDB-9D7F-D6E7A575639E}" sibTransId="{9A64A88B-99DB-4FA0-A1D1-4F836314D0E0}"/>
    <dgm:cxn modelId="{D01ABA8C-7321-4B8A-A1CD-E55C402FABD4}" srcId="{827F1165-99CD-40CC-B373-7B4700D20971}" destId="{6BA5C673-440F-4360-A15F-23CCDAC6011D}" srcOrd="1" destOrd="0" parTransId="{50693A52-0E81-48BC-ABA1-CE678A92C2FF}" sibTransId="{79520E67-B043-40F4-81B3-5165F8331C25}"/>
    <dgm:cxn modelId="{AACAD356-D7D3-48D1-B93F-04C301A3A9BD}" type="presOf" srcId="{827F1165-99CD-40CC-B373-7B4700D20971}" destId="{5CE4B6A9-0709-4C4E-89FB-AF34B2244C29}" srcOrd="0" destOrd="0" presId="urn:microsoft.com/office/officeart/2005/8/layout/process4"/>
    <dgm:cxn modelId="{3906FE8E-42AE-439B-834E-6C7BC9E2ED8E}" type="presOf" srcId="{2B2CDE51-9519-4C1F-AC78-1BC76EA9E264}" destId="{1BA1A14D-29C2-40EF-945C-0188BD4D057F}" srcOrd="0" destOrd="0" presId="urn:microsoft.com/office/officeart/2005/8/layout/process4"/>
    <dgm:cxn modelId="{3241289C-A50F-4BE7-AE18-C17B14AF5705}" type="presOf" srcId="{6BA5C673-440F-4360-A15F-23CCDAC6011D}" destId="{C53F8467-3EFF-48E1-8271-6362F71FB05E}" srcOrd="0" destOrd="0" presId="urn:microsoft.com/office/officeart/2005/8/layout/process4"/>
    <dgm:cxn modelId="{CD6F3422-5FAE-4CDD-8F88-53349D03C3C4}" type="presOf" srcId="{9EF0BFDB-00A8-432A-B8F0-CE07F3F5ADF0}" destId="{C2A1C4AF-D324-44E9-BEBA-B95112118F85}" srcOrd="0" destOrd="0" presId="urn:microsoft.com/office/officeart/2005/8/layout/process4"/>
    <dgm:cxn modelId="{2D2866E5-2CDA-4E4C-AD4C-E6AB9CD02D08}" type="presOf" srcId="{9CAFB666-9B06-4D64-99A4-592656F5D35F}" destId="{4F528A05-4816-47C0-B441-55543BA51D13}" srcOrd="0" destOrd="0" presId="urn:microsoft.com/office/officeart/2005/8/layout/process4"/>
    <dgm:cxn modelId="{128F512A-A98F-4C62-B7EB-C1A006D87FA4}" type="presParOf" srcId="{5CE4B6A9-0709-4C4E-89FB-AF34B2244C29}" destId="{76163E5C-C6FB-4624-A3F8-4CA97E2110F1}" srcOrd="0" destOrd="0" presId="urn:microsoft.com/office/officeart/2005/8/layout/process4"/>
    <dgm:cxn modelId="{DF7716AB-D50E-4381-A957-6F5A12DA9DBD}" type="presParOf" srcId="{76163E5C-C6FB-4624-A3F8-4CA97E2110F1}" destId="{C2A1C4AF-D324-44E9-BEBA-B95112118F85}" srcOrd="0" destOrd="0" presId="urn:microsoft.com/office/officeart/2005/8/layout/process4"/>
    <dgm:cxn modelId="{820B917C-4205-4313-9B66-D62B390F310D}" type="presParOf" srcId="{5CE4B6A9-0709-4C4E-89FB-AF34B2244C29}" destId="{02359D20-417F-498F-B1F3-B4C9A48B4795}" srcOrd="1" destOrd="0" presId="urn:microsoft.com/office/officeart/2005/8/layout/process4"/>
    <dgm:cxn modelId="{EB5C3CEE-FEC0-4C2D-86F5-D4C49AF502E4}" type="presParOf" srcId="{5CE4B6A9-0709-4C4E-89FB-AF34B2244C29}" destId="{0293BE57-B4D8-43DE-AE8B-89E2093F33EA}" srcOrd="2" destOrd="0" presId="urn:microsoft.com/office/officeart/2005/8/layout/process4"/>
    <dgm:cxn modelId="{E130E6A6-2552-43F4-B70C-B3FBAE769527}" type="presParOf" srcId="{0293BE57-B4D8-43DE-AE8B-89E2093F33EA}" destId="{4F528A05-4816-47C0-B441-55543BA51D13}" srcOrd="0" destOrd="0" presId="urn:microsoft.com/office/officeart/2005/8/layout/process4"/>
    <dgm:cxn modelId="{0C22C0D6-024F-458D-8664-C43FDBE12895}" type="presParOf" srcId="{5CE4B6A9-0709-4C4E-89FB-AF34B2244C29}" destId="{99BF1753-E66B-454A-BA1E-074DC39E9914}" srcOrd="3" destOrd="0" presId="urn:microsoft.com/office/officeart/2005/8/layout/process4"/>
    <dgm:cxn modelId="{DF3F214C-6978-40A6-BCAB-A07905421552}" type="presParOf" srcId="{5CE4B6A9-0709-4C4E-89FB-AF34B2244C29}" destId="{4B493FA6-2D39-4821-BEEC-EECE04FFC5E4}" srcOrd="4" destOrd="0" presId="urn:microsoft.com/office/officeart/2005/8/layout/process4"/>
    <dgm:cxn modelId="{4876B24D-87F1-4246-9D83-2A86C1B825E1}" type="presParOf" srcId="{4B493FA6-2D39-4821-BEEC-EECE04FFC5E4}" destId="{C53F8467-3EFF-48E1-8271-6362F71FB05E}" srcOrd="0" destOrd="0" presId="urn:microsoft.com/office/officeart/2005/8/layout/process4"/>
    <dgm:cxn modelId="{56EBC2F9-0427-4F84-8003-6BE8CFFBD7B5}" type="presParOf" srcId="{5CE4B6A9-0709-4C4E-89FB-AF34B2244C29}" destId="{1A67C383-19C5-48E9-B4F9-342A83A88C71}" srcOrd="5" destOrd="0" presId="urn:microsoft.com/office/officeart/2005/8/layout/process4"/>
    <dgm:cxn modelId="{59A68FEE-8223-4108-9E50-76727984C2DA}" type="presParOf" srcId="{5CE4B6A9-0709-4C4E-89FB-AF34B2244C29}" destId="{5B5E0635-8E15-4D92-8105-C3B68277B351}" srcOrd="6" destOrd="0" presId="urn:microsoft.com/office/officeart/2005/8/layout/process4"/>
    <dgm:cxn modelId="{52964496-D421-4A8B-A28F-4A800A94AF41}" type="presParOf" srcId="{5B5E0635-8E15-4D92-8105-C3B68277B351}" destId="{1BA1A14D-29C2-40EF-945C-0188BD4D05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1C4AF-D324-44E9-BEBA-B95112118F85}">
      <dsp:nvSpPr>
        <dsp:cNvPr id="0" name=""/>
        <dsp:cNvSpPr/>
      </dsp:nvSpPr>
      <dsp:spPr>
        <a:xfrm>
          <a:off x="0" y="5297434"/>
          <a:ext cx="4104488" cy="1002455"/>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fil-PH" sz="1800" kern="1200" dirty="0" smtClean="0">
            <a:solidFill>
              <a:schemeClr val="accent4">
                <a:lumMod val="85000"/>
                <a:lumOff val="15000"/>
              </a:schemeClr>
            </a:solidFill>
            <a:latin typeface="Arial Black" pitchFamily="34" charset="0"/>
          </a:endParaRPr>
        </a:p>
        <a:p>
          <a:pPr lvl="0" algn="ctr" defTabSz="800100">
            <a:lnSpc>
              <a:spcPct val="90000"/>
            </a:lnSpc>
            <a:spcBef>
              <a:spcPct val="0"/>
            </a:spcBef>
            <a:spcAft>
              <a:spcPct val="35000"/>
            </a:spcAft>
          </a:pPr>
          <a:r>
            <a:rPr lang="fil-PH" sz="1800" b="1" kern="1200" dirty="0" smtClean="0">
              <a:solidFill>
                <a:schemeClr val="tx1"/>
              </a:solidFill>
              <a:latin typeface="Arial Black" pitchFamily="34" charset="0"/>
            </a:rPr>
            <a:t>INSTRUCTIONAL </a:t>
          </a:r>
        </a:p>
        <a:p>
          <a:pPr lvl="0" algn="ctr" defTabSz="800100">
            <a:lnSpc>
              <a:spcPct val="90000"/>
            </a:lnSpc>
            <a:spcBef>
              <a:spcPct val="0"/>
            </a:spcBef>
            <a:spcAft>
              <a:spcPct val="35000"/>
            </a:spcAft>
          </a:pPr>
          <a:r>
            <a:rPr lang="fil-PH" sz="1800" b="1" kern="1200" dirty="0" smtClean="0">
              <a:solidFill>
                <a:schemeClr val="tx1"/>
              </a:solidFill>
              <a:latin typeface="Arial Black" pitchFamily="34" charset="0"/>
            </a:rPr>
            <a:t>LEADERSHIP</a:t>
          </a:r>
          <a:br>
            <a:rPr lang="fil-PH" sz="1800" b="1" kern="1200" dirty="0" smtClean="0">
              <a:solidFill>
                <a:schemeClr val="tx1"/>
              </a:solidFill>
              <a:latin typeface="Arial Black" pitchFamily="34" charset="0"/>
            </a:rPr>
          </a:br>
          <a:endParaRPr lang="fil-PH" sz="1800" b="1" kern="1200" dirty="0">
            <a:solidFill>
              <a:schemeClr val="tx1"/>
            </a:solidFill>
            <a:latin typeface="Arial Black" pitchFamily="34" charset="0"/>
          </a:endParaRPr>
        </a:p>
      </dsp:txBody>
      <dsp:txXfrm>
        <a:off x="0" y="5297434"/>
        <a:ext cx="4104488" cy="1002455"/>
      </dsp:txXfrm>
    </dsp:sp>
    <dsp:sp modelId="{4F528A05-4816-47C0-B441-55543BA51D13}">
      <dsp:nvSpPr>
        <dsp:cNvPr id="0" name=""/>
        <dsp:cNvSpPr/>
      </dsp:nvSpPr>
      <dsp:spPr>
        <a:xfrm rot="10800000">
          <a:off x="0" y="3543299"/>
          <a:ext cx="4104488" cy="1788687"/>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l-PH" sz="2000" kern="1200" dirty="0" smtClean="0">
              <a:solidFill>
                <a:schemeClr val="accent5">
                  <a:lumMod val="20000"/>
                  <a:lumOff val="80000"/>
                </a:schemeClr>
              </a:solidFill>
              <a:latin typeface="Arial Black" pitchFamily="34" charset="0"/>
            </a:rPr>
            <a:t>PERFORMANCE MANAGEMENT </a:t>
          </a:r>
          <a:endParaRPr lang="fil-PH" sz="2000" kern="1200" dirty="0">
            <a:solidFill>
              <a:schemeClr val="accent5">
                <a:lumMod val="20000"/>
                <a:lumOff val="80000"/>
              </a:schemeClr>
            </a:solidFill>
            <a:latin typeface="Arial Black" pitchFamily="34" charset="0"/>
          </a:endParaRPr>
        </a:p>
      </dsp:txBody>
      <dsp:txXfrm rot="10800000">
        <a:off x="0" y="3543299"/>
        <a:ext cx="4104488" cy="1162235"/>
      </dsp:txXfrm>
    </dsp:sp>
    <dsp:sp modelId="{C53F8467-3EFF-48E1-8271-6362F71FB05E}">
      <dsp:nvSpPr>
        <dsp:cNvPr id="0" name=""/>
        <dsp:cNvSpPr/>
      </dsp:nvSpPr>
      <dsp:spPr>
        <a:xfrm rot="10800000">
          <a:off x="0" y="1772057"/>
          <a:ext cx="4104488" cy="1788687"/>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il-PH" sz="2000" kern="1200" dirty="0" smtClean="0">
              <a:solidFill>
                <a:schemeClr val="tx1"/>
              </a:solidFill>
              <a:latin typeface="Arial Black" pitchFamily="34" charset="0"/>
            </a:rPr>
            <a:t>- SIP-AIP</a:t>
          </a:r>
        </a:p>
        <a:p>
          <a:pPr lvl="0" algn="ctr" defTabSz="889000">
            <a:lnSpc>
              <a:spcPct val="90000"/>
            </a:lnSpc>
            <a:spcBef>
              <a:spcPct val="0"/>
            </a:spcBef>
            <a:spcAft>
              <a:spcPct val="35000"/>
            </a:spcAft>
          </a:pPr>
          <a:r>
            <a:rPr lang="fil-PH" sz="2000" kern="1200" dirty="0" smtClean="0">
              <a:solidFill>
                <a:schemeClr val="tx1"/>
              </a:solidFill>
              <a:latin typeface="Arial Black" pitchFamily="34" charset="0"/>
            </a:rPr>
            <a:t>-SIP-AIP Appraisal</a:t>
          </a:r>
          <a:endParaRPr lang="fil-PH" sz="2000" kern="1200" dirty="0">
            <a:solidFill>
              <a:schemeClr val="tx1"/>
            </a:solidFill>
            <a:latin typeface="Arial Black" pitchFamily="34" charset="0"/>
          </a:endParaRPr>
        </a:p>
      </dsp:txBody>
      <dsp:txXfrm rot="10800000">
        <a:off x="0" y="1772057"/>
        <a:ext cx="4104488" cy="1162235"/>
      </dsp:txXfrm>
    </dsp:sp>
    <dsp:sp modelId="{1BA1A14D-29C2-40EF-945C-0188BD4D057F}">
      <dsp:nvSpPr>
        <dsp:cNvPr id="0" name=""/>
        <dsp:cNvSpPr/>
      </dsp:nvSpPr>
      <dsp:spPr>
        <a:xfrm rot="10800000">
          <a:off x="0" y="814"/>
          <a:ext cx="4104488" cy="1788687"/>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il-PH" sz="1800" b="1" kern="1200" dirty="0" smtClean="0">
              <a:solidFill>
                <a:schemeClr val="accent5">
                  <a:lumMod val="20000"/>
                  <a:lumOff val="80000"/>
                </a:schemeClr>
              </a:solidFill>
              <a:latin typeface="Arial Black" pitchFamily="34" charset="0"/>
            </a:rPr>
            <a:t>TRANSFORMATIONAL</a:t>
          </a:r>
        </a:p>
        <a:p>
          <a:pPr lvl="0" algn="ctr" defTabSz="800100">
            <a:lnSpc>
              <a:spcPct val="90000"/>
            </a:lnSpc>
            <a:spcBef>
              <a:spcPct val="0"/>
            </a:spcBef>
            <a:spcAft>
              <a:spcPct val="35000"/>
            </a:spcAft>
          </a:pPr>
          <a:r>
            <a:rPr lang="fil-PH" sz="1800" b="1" kern="1200" dirty="0" smtClean="0">
              <a:solidFill>
                <a:schemeClr val="accent5">
                  <a:lumMod val="20000"/>
                  <a:lumOff val="80000"/>
                </a:schemeClr>
              </a:solidFill>
              <a:latin typeface="Arial Black" pitchFamily="34" charset="0"/>
            </a:rPr>
            <a:t>&amp; BRIDGING LEADERSHIP</a:t>
          </a:r>
          <a:endParaRPr lang="fil-PH" sz="1800" b="1" kern="1200" dirty="0">
            <a:solidFill>
              <a:schemeClr val="accent5">
                <a:lumMod val="20000"/>
                <a:lumOff val="80000"/>
              </a:schemeClr>
            </a:solidFill>
            <a:latin typeface="Arial Black" pitchFamily="34" charset="0"/>
          </a:endParaRPr>
        </a:p>
      </dsp:txBody>
      <dsp:txXfrm rot="10800000">
        <a:off x="0" y="814"/>
        <a:ext cx="4104488" cy="11622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BC3D8-21DA-44DC-9A3F-71FBFB3B120A}" type="datetimeFigureOut">
              <a:rPr lang="en-PH" smtClean="0"/>
              <a:pPr/>
              <a:t>7/12/2012</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C5109-574F-407F-9503-54B02A2F8E1D}" type="slidenum">
              <a:rPr lang="en-PH" smtClean="0"/>
              <a:pPr/>
              <a:t>‹#›</a:t>
            </a:fld>
            <a:endParaRPr lang="en-PH"/>
          </a:p>
        </p:txBody>
      </p:sp>
    </p:spTree>
    <p:extLst>
      <p:ext uri="{BB962C8B-B14F-4D97-AF65-F5344CB8AC3E}">
        <p14:creationId xmlns:p14="http://schemas.microsoft.com/office/powerpoint/2010/main" val="143290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C47B3-658C-44B0-9651-BFFB4DA29EEB}" type="slidenum">
              <a:rPr lang="en-US" smtClean="0"/>
              <a:pPr fontAlgn="base">
                <a:spcBef>
                  <a:spcPct val="0"/>
                </a:spcBef>
                <a:spcAft>
                  <a:spcPct val="0"/>
                </a:spcAft>
                <a:defRPr/>
              </a:pPr>
              <a:t>13</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FAB271-2427-46EC-BCF1-C2DA66E40773}" type="slidenum">
              <a:rPr lang="en-US" smtClean="0"/>
              <a:pPr/>
              <a:t>21</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A2468F-FA00-41CF-AC2B-80B729F63FFC}" type="slidenum">
              <a:rPr lang="en-US" smtClean="0"/>
              <a:pPr/>
              <a:t>22</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DB1BA4C2-6743-4914-9B51-2E173675F3A5}" type="slidenum">
              <a:rPr lang="en-PH" smtClean="0"/>
              <a:pPr/>
              <a:t>28</a:t>
            </a:fld>
            <a:endParaRPr lang="en-P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DB1BA4C2-6743-4914-9B51-2E173675F3A5}" type="slidenum">
              <a:rPr lang="en-PH" smtClean="0"/>
              <a:pPr/>
              <a:t>29</a:t>
            </a:fld>
            <a:endParaRPr lang="en-P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DB1BA4C2-6743-4914-9B51-2E173675F3A5}" type="slidenum">
              <a:rPr lang="en-PH" smtClean="0"/>
              <a:pPr/>
              <a:t>30</a:t>
            </a:fld>
            <a:endParaRPr lang="en-P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DB1BA4C2-6743-4914-9B51-2E173675F3A5}" type="slidenum">
              <a:rPr lang="en-PH" smtClean="0"/>
              <a:pPr/>
              <a:t>31</a:t>
            </a:fld>
            <a:endParaRPr lang="en-P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DB1BA4C2-6743-4914-9B51-2E173675F3A5}" type="slidenum">
              <a:rPr lang="en-PH" smtClean="0"/>
              <a:pPr/>
              <a:t>32</a:t>
            </a:fld>
            <a:endParaRPr lang="en-P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a:p>
        </p:txBody>
      </p:sp>
      <p:sp>
        <p:nvSpPr>
          <p:cNvPr id="4" name="Slide Number Placeholder 3"/>
          <p:cNvSpPr>
            <a:spLocks noGrp="1"/>
          </p:cNvSpPr>
          <p:nvPr>
            <p:ph type="sldNum" sz="quarter" idx="10"/>
          </p:nvPr>
        </p:nvSpPr>
        <p:spPr/>
        <p:txBody>
          <a:bodyPr/>
          <a:lstStyle/>
          <a:p>
            <a:fld id="{DB1BA4C2-6743-4914-9B51-2E173675F3A5}" type="slidenum">
              <a:rPr lang="en-PH" smtClean="0"/>
              <a:pPr/>
              <a:t>33</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36D2BC-5C9C-49CB-B039-1F5F98A05CFF}" type="datetimeFigureOut">
              <a:rPr lang="en-PH" smtClean="0"/>
              <a:pPr/>
              <a:t>7/12/2012</a:t>
            </a:fld>
            <a:endParaRPr lang="en-PH"/>
          </a:p>
        </p:txBody>
      </p:sp>
      <p:sp>
        <p:nvSpPr>
          <p:cNvPr id="19" name="Footer Placeholder 18"/>
          <p:cNvSpPr>
            <a:spLocks noGrp="1"/>
          </p:cNvSpPr>
          <p:nvPr>
            <p:ph type="ftr" sz="quarter" idx="11"/>
          </p:nvPr>
        </p:nvSpPr>
        <p:spPr/>
        <p:txBody>
          <a:bodyPr/>
          <a:lstStyle/>
          <a:p>
            <a:endParaRPr lang="en-PH"/>
          </a:p>
        </p:txBody>
      </p:sp>
      <p:sp>
        <p:nvSpPr>
          <p:cNvPr id="27" name="Slide Number Placeholder 26"/>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6D2BC-5C9C-49CB-B039-1F5F98A05CFF}" type="datetimeFigureOut">
              <a:rPr lang="en-PH" smtClean="0"/>
              <a:pPr/>
              <a:t>7/12/2012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6D2BC-5C9C-49CB-B039-1F5F98A05CFF}" type="datetimeFigureOut">
              <a:rPr lang="en-PH" smtClean="0"/>
              <a:pPr/>
              <a:t>7/12/2012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6D2BC-5C9C-49CB-B039-1F5F98A05CFF}" type="datetimeFigureOut">
              <a:rPr lang="en-PH" smtClean="0"/>
              <a:pPr/>
              <a:t>7/12/2012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36D2BC-5C9C-49CB-B039-1F5F98A05CFF}" type="datetimeFigureOut">
              <a:rPr lang="en-PH" smtClean="0"/>
              <a:pPr/>
              <a:t>7/12/2012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36D2BC-5C9C-49CB-B039-1F5F98A05CFF}" type="datetimeFigureOut">
              <a:rPr lang="en-PH" smtClean="0"/>
              <a:pPr/>
              <a:t>7/12/2012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36D2BC-5C9C-49CB-B039-1F5F98A05CFF}" type="datetimeFigureOut">
              <a:rPr lang="en-PH" smtClean="0"/>
              <a:pPr/>
              <a:t>7/12/2012</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36D2BC-5C9C-49CB-B039-1F5F98A05CFF}" type="datetimeFigureOut">
              <a:rPr lang="en-PH" smtClean="0"/>
              <a:pPr/>
              <a:t>7/12/2012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6D2BC-5C9C-49CB-B039-1F5F98A05CFF}" type="datetimeFigureOut">
              <a:rPr lang="en-PH" smtClean="0"/>
              <a:pPr/>
              <a:t>7/12/2012</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36D2BC-5C9C-49CB-B039-1F5F98A05CFF}" type="datetimeFigureOut">
              <a:rPr lang="en-PH" smtClean="0"/>
              <a:pPr/>
              <a:t>7/12/2012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1CB2BB0-7467-416D-AFF3-DAFB3BDCBE83}"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36D2BC-5C9C-49CB-B039-1F5F98A05CFF}" type="datetimeFigureOut">
              <a:rPr lang="en-PH" smtClean="0"/>
              <a:pPr/>
              <a:t>7/12/2012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a:xfrm>
            <a:off x="8077200" y="6356350"/>
            <a:ext cx="609600" cy="365125"/>
          </a:xfrm>
        </p:spPr>
        <p:txBody>
          <a:bodyPr/>
          <a:lstStyle/>
          <a:p>
            <a:fld id="{11CB2BB0-7467-416D-AFF3-DAFB3BDCBE83}" type="slidenum">
              <a:rPr lang="en-PH" smtClean="0"/>
              <a:pPr/>
              <a:t>‹#›</a:t>
            </a:fld>
            <a:endParaRPr lang="en-P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36D2BC-5C9C-49CB-B039-1F5F98A05CFF}" type="datetimeFigureOut">
              <a:rPr lang="en-PH" smtClean="0"/>
              <a:pPr/>
              <a:t>7/12/2012</a:t>
            </a:fld>
            <a:endParaRPr lang="en-P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P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CB2BB0-7467-416D-AFF3-DAFB3BDCBE83}" type="slidenum">
              <a:rPr lang="en-PH" smtClean="0"/>
              <a:pPr/>
              <a:t>‹#›</a:t>
            </a:fld>
            <a:endParaRPr lang="en-P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4.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audio" Target="file:///C:\Users\Habijan\Downloads\Bryan%20Adams%20-%20(Everything%20I%20Do)%20I%20Do%20It%20For%20You-%5bwww.flv2mp3.com%5d.mp3" TargetMode="Externa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hyperlink" Target="http://www.ringtonematcher.com/co/ringtonematcher/02/noc.asp?sid=LWOStop&amp;artist=Bryan%20Adams&amp;song=(Everything%20I%20Do)%20I%20Do%20It%20For%20You" TargetMode="External"/><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www.ringtonematcher.com/co/ringtonematcher/02/noc.asp?sid=LWOStop&amp;artist=Bryan%20Adams&amp;song=(Everything%20I%20Do)%20I%20Do%20It%20For%20Yo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ingtonematcher.com/co/ringtonematcher/02/noc.asp?sid=LWOStop&amp;artist=Bryan%20Adams&amp;song=(Everything%20I%20Do)%20I%20Do%20It%20For%20Yo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hyperlink" Target="http://www.ringtonematcher.com/co/ringtonematcher/02/noc.asp?sid=LWOStop&amp;artist=Bryan%20Adams&amp;song=(Everything%20I%20Do)%20I%20Do%20It%20For%20Yo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hyperlink" Target="http://www.ringtonematcher.com/co/ringtonematcher/02/noc.asp?sid=LWOStop&amp;artist=Bryan%20Adams&amp;song=(Everything%20I%20Do)%20I%20Do%20It%20For%20You" TargetMode="External"/><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1.gif"/></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ringtonematcher.com/co/ringtonematcher/02/noc.asp?sid=LWOStop&amp;artist=Bryan%20Adams&amp;song=(Everything%20I%20Do)%20I%20Do%20It%20For%20You" TargetMode="External"/><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21.gif"/><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pload.wikimedia.org/wikipedia/en/7/7b/Kung-Fu-Panda-Poster.jpg"/>
          <p:cNvPicPr>
            <a:picLocks noChangeAspect="1" noChangeArrowheads="1"/>
          </p:cNvPicPr>
          <p:nvPr/>
        </p:nvPicPr>
        <p:blipFill>
          <a:blip r:embed="rId2" cstate="print"/>
          <a:srcRect/>
          <a:stretch>
            <a:fillRect/>
          </a:stretch>
        </p:blipFill>
        <p:spPr bwMode="auto">
          <a:xfrm>
            <a:off x="152400" y="228600"/>
            <a:ext cx="8839200" cy="3810000"/>
          </a:xfrm>
          <a:prstGeom prst="rect">
            <a:avLst/>
          </a:prstGeom>
          <a:noFill/>
        </p:spPr>
      </p:pic>
      <p:sp>
        <p:nvSpPr>
          <p:cNvPr id="7" name="Rectangle 6"/>
          <p:cNvSpPr/>
          <p:nvPr/>
        </p:nvSpPr>
        <p:spPr>
          <a:xfrm>
            <a:off x="228600" y="4267200"/>
            <a:ext cx="8763000" cy="243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solidFill>
                  <a:srgbClr val="FF0000"/>
                </a:solidFill>
              </a:rPr>
              <a:t>YESTERDAY</a:t>
            </a:r>
            <a:r>
              <a:rPr lang="en-PH" sz="3600" dirty="0" smtClean="0">
                <a:solidFill>
                  <a:schemeClr val="bg1"/>
                </a:solidFill>
              </a:rPr>
              <a:t> is a </a:t>
            </a:r>
            <a:r>
              <a:rPr lang="en-PH" sz="3600" b="1" dirty="0" smtClean="0">
                <a:solidFill>
                  <a:schemeClr val="bg1"/>
                </a:solidFill>
              </a:rPr>
              <a:t>history</a:t>
            </a:r>
            <a:r>
              <a:rPr lang="en-PH" sz="3600" dirty="0" smtClean="0">
                <a:solidFill>
                  <a:schemeClr val="bg1"/>
                </a:solidFill>
              </a:rPr>
              <a:t>. </a:t>
            </a:r>
            <a:r>
              <a:rPr lang="en-PH" sz="3600" b="1" dirty="0" smtClean="0">
                <a:solidFill>
                  <a:srgbClr val="FF0000"/>
                </a:solidFill>
              </a:rPr>
              <a:t>TOMORROW </a:t>
            </a:r>
            <a:r>
              <a:rPr lang="en-PH" sz="3600" dirty="0" smtClean="0">
                <a:solidFill>
                  <a:schemeClr val="bg1"/>
                </a:solidFill>
              </a:rPr>
              <a:t>is a </a:t>
            </a:r>
            <a:r>
              <a:rPr lang="en-PH" sz="3600" b="1" dirty="0" smtClean="0">
                <a:solidFill>
                  <a:schemeClr val="bg1"/>
                </a:solidFill>
              </a:rPr>
              <a:t>mystery. </a:t>
            </a:r>
            <a:r>
              <a:rPr lang="en-PH" sz="3600" b="1" dirty="0" smtClean="0">
                <a:solidFill>
                  <a:srgbClr val="FF0000"/>
                </a:solidFill>
              </a:rPr>
              <a:t>TODAY</a:t>
            </a:r>
            <a:r>
              <a:rPr lang="en-PH" sz="3600" dirty="0" smtClean="0">
                <a:solidFill>
                  <a:schemeClr val="bg1"/>
                </a:solidFill>
              </a:rPr>
              <a:t> is a </a:t>
            </a:r>
            <a:r>
              <a:rPr lang="en-PH" sz="3600" b="1" dirty="0" smtClean="0">
                <a:solidFill>
                  <a:schemeClr val="bg1"/>
                </a:solidFill>
              </a:rPr>
              <a:t>gift</a:t>
            </a:r>
            <a:r>
              <a:rPr lang="en-PH" sz="3600" dirty="0" smtClean="0">
                <a:solidFill>
                  <a:schemeClr val="bg1"/>
                </a:solidFill>
              </a:rPr>
              <a:t>. This is the reason why you call it </a:t>
            </a:r>
            <a:r>
              <a:rPr lang="en-PH" sz="3600" b="1" dirty="0" smtClean="0">
                <a:solidFill>
                  <a:schemeClr val="bg1"/>
                </a:solidFill>
              </a:rPr>
              <a:t>present</a:t>
            </a:r>
            <a:r>
              <a:rPr lang="en-PH" sz="3600" dirty="0" smtClean="0">
                <a:solidFill>
                  <a:schemeClr val="bg1"/>
                </a:solidFill>
              </a:rPr>
              <a:t>. </a:t>
            </a:r>
            <a:endParaRPr lang="en-PH"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562600"/>
          </a:xfrm>
        </p:spPr>
        <p:txBody>
          <a:bodyPr>
            <a:normAutofit/>
          </a:bodyPr>
          <a:lstStyle/>
          <a:p>
            <a:pPr>
              <a:buSzPct val="105000"/>
              <a:buFont typeface="Wingdings" pitchFamily="2" charset="2"/>
              <a:buNone/>
            </a:pPr>
            <a:endParaRPr lang="en-US" sz="1000" dirty="0" smtClean="0"/>
          </a:p>
          <a:p>
            <a:pPr algn="just">
              <a:buSzPct val="105000"/>
              <a:buFont typeface="Arial" pitchFamily="34" charset="0"/>
              <a:buChar char="•"/>
            </a:pPr>
            <a:r>
              <a:rPr lang="en-US" sz="2800" dirty="0" smtClean="0"/>
              <a:t>Why do many principals feel more</a:t>
            </a:r>
            <a:r>
              <a:rPr lang="en-US" sz="2800" b="1" dirty="0" smtClean="0"/>
              <a:t> accountable</a:t>
            </a:r>
            <a:r>
              <a:rPr lang="en-US" sz="2800" dirty="0" smtClean="0"/>
              <a:t> UP the system to </a:t>
            </a:r>
            <a:r>
              <a:rPr lang="en-US" sz="2800" dirty="0" err="1" smtClean="0"/>
              <a:t>DepED</a:t>
            </a:r>
            <a:r>
              <a:rPr lang="en-US" sz="2800" dirty="0" smtClean="0"/>
              <a:t> rather than OUT to the children and families they serve? </a:t>
            </a:r>
          </a:p>
          <a:p>
            <a:pPr algn="just">
              <a:buSzPct val="105000"/>
              <a:buFont typeface="Arial" pitchFamily="34" charset="0"/>
              <a:buChar char="•"/>
            </a:pPr>
            <a:r>
              <a:rPr lang="en-US" sz="2800" dirty="0" smtClean="0"/>
              <a:t>Why do we use the word </a:t>
            </a:r>
            <a:r>
              <a:rPr lang="en-US" sz="2800" b="1" dirty="0" smtClean="0"/>
              <a:t>“drop-out</a:t>
            </a:r>
            <a:r>
              <a:rPr lang="en-US" sz="2800" dirty="0" smtClean="0"/>
              <a:t>” when most “drop-outs” are usually “push-outs” from school? </a:t>
            </a:r>
          </a:p>
          <a:p>
            <a:pPr algn="just">
              <a:buSzPct val="105000"/>
              <a:buFont typeface="Arial" pitchFamily="34" charset="0"/>
              <a:buChar char="•"/>
            </a:pPr>
            <a:r>
              <a:rPr lang="en-US" sz="2800" dirty="0" smtClean="0"/>
              <a:t>Why do schools often push out “bad” students but rarely </a:t>
            </a:r>
            <a:r>
              <a:rPr lang="en-US" sz="2800" b="1" dirty="0" smtClean="0"/>
              <a:t>bad teachers</a:t>
            </a:r>
            <a:r>
              <a:rPr lang="en-US" sz="2800" dirty="0" smtClean="0"/>
              <a:t>?</a:t>
            </a:r>
          </a:p>
          <a:p>
            <a:pPr algn="just">
              <a:buSzPct val="105000"/>
              <a:buFont typeface="Arial" pitchFamily="34" charset="0"/>
              <a:buChar char="•"/>
            </a:pPr>
            <a:r>
              <a:rPr lang="en-US" sz="2800" b="1" dirty="0" smtClean="0">
                <a:solidFill>
                  <a:schemeClr val="tx2"/>
                </a:solidFill>
                <a:cs typeface="Arial" pitchFamily="34" charset="0"/>
              </a:rPr>
              <a:t>Why do so many students fail to learn?</a:t>
            </a:r>
            <a:r>
              <a:rPr lang="en-US" sz="2800" dirty="0" smtClean="0">
                <a:cs typeface="Arial" pitchFamily="34" charset="0"/>
              </a:rPr>
              <a:t>  Who is to blame for their failure – the children and their families or the education system and the school?</a:t>
            </a:r>
            <a:endParaRPr lang="en-US" sz="2800" dirty="0" smtClean="0"/>
          </a:p>
          <a:p>
            <a:pPr algn="just">
              <a:buSzPct val="105000"/>
              <a:buFont typeface="Wingdings" pitchFamily="2" charset="2"/>
              <a:buNone/>
            </a:pPr>
            <a:r>
              <a:rPr lang="en-US" sz="2000" dirty="0" smtClean="0"/>
              <a:t>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a:solidFill>
            <a:schemeClr val="bg1"/>
          </a:solidFill>
        </p:spPr>
        <p:txBody>
          <a:bodyPr>
            <a:normAutofit fontScale="90000"/>
          </a:bodyPr>
          <a:lstStyle/>
          <a:p>
            <a:pPr algn="ctr"/>
            <a:r>
              <a:rPr lang="en-PH" dirty="0" smtClean="0">
                <a:solidFill>
                  <a:srgbClr val="FFFF00"/>
                </a:solidFill>
              </a:rPr>
              <a:t>THE PROVOCATIONS’ SUMMARY</a:t>
            </a:r>
            <a:br>
              <a:rPr lang="en-PH" dirty="0" smtClean="0">
                <a:solidFill>
                  <a:srgbClr val="FFFF00"/>
                </a:solidFill>
              </a:rPr>
            </a:br>
            <a:r>
              <a:rPr lang="en-PH" dirty="0" smtClean="0">
                <a:solidFill>
                  <a:srgbClr val="FFFF00"/>
                </a:solidFill>
              </a:rPr>
              <a:t>AND PERSPECTIVE </a:t>
            </a:r>
            <a:endParaRPr lang="en-PH" dirty="0">
              <a:solidFill>
                <a:srgbClr val="FFFF00"/>
              </a:solidFill>
            </a:endParaRPr>
          </a:p>
        </p:txBody>
      </p:sp>
      <p:sp>
        <p:nvSpPr>
          <p:cNvPr id="8" name="Trapezoid 7"/>
          <p:cNvSpPr/>
          <p:nvPr/>
        </p:nvSpPr>
        <p:spPr>
          <a:xfrm>
            <a:off x="3733800" y="4876800"/>
            <a:ext cx="5029200" cy="13716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dirty="0" smtClean="0"/>
              <a:t>ACCESS</a:t>
            </a:r>
            <a:endParaRPr lang="en-PH" sz="4800" dirty="0"/>
          </a:p>
        </p:txBody>
      </p:sp>
      <p:sp>
        <p:nvSpPr>
          <p:cNvPr id="9" name="Rectangle 8"/>
          <p:cNvSpPr/>
          <p:nvPr/>
        </p:nvSpPr>
        <p:spPr>
          <a:xfrm>
            <a:off x="4343400" y="3962400"/>
            <a:ext cx="3810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solidFill>
                  <a:schemeClr val="tx1"/>
                </a:solidFill>
              </a:rPr>
              <a:t>ATTENDANCE  </a:t>
            </a:r>
            <a:endParaRPr lang="en-PH" sz="3200" b="1" dirty="0">
              <a:solidFill>
                <a:schemeClr val="tx1"/>
              </a:solidFill>
            </a:endParaRPr>
          </a:p>
        </p:txBody>
      </p:sp>
      <p:sp>
        <p:nvSpPr>
          <p:cNvPr id="10" name="Rectangle 9"/>
          <p:cNvSpPr/>
          <p:nvPr/>
        </p:nvSpPr>
        <p:spPr>
          <a:xfrm>
            <a:off x="4572000" y="2895600"/>
            <a:ext cx="32004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solidFill>
                  <a:schemeClr val="bg1"/>
                </a:solidFill>
              </a:rPr>
              <a:t>ATTAINMENT  </a:t>
            </a:r>
            <a:endParaRPr lang="en-PH" sz="3200" b="1" dirty="0">
              <a:solidFill>
                <a:schemeClr val="bg1"/>
              </a:solidFill>
            </a:endParaRPr>
          </a:p>
        </p:txBody>
      </p:sp>
      <p:sp>
        <p:nvSpPr>
          <p:cNvPr id="11" name="Rectangle 10"/>
          <p:cNvSpPr/>
          <p:nvPr/>
        </p:nvSpPr>
        <p:spPr>
          <a:xfrm>
            <a:off x="4800600" y="1752600"/>
            <a:ext cx="27432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ACHIEVEMENT</a:t>
            </a:r>
          </a:p>
        </p:txBody>
      </p:sp>
      <p:sp>
        <p:nvSpPr>
          <p:cNvPr id="12" name="Right Arrow 11"/>
          <p:cNvSpPr/>
          <p:nvPr/>
        </p:nvSpPr>
        <p:spPr>
          <a:xfrm>
            <a:off x="381000" y="1828800"/>
            <a:ext cx="3505200" cy="3657600"/>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t>EDUCATIONAL </a:t>
            </a:r>
          </a:p>
          <a:p>
            <a:pPr algn="ctr"/>
            <a:r>
              <a:rPr lang="en-PH" sz="2400" b="1" dirty="0" smtClean="0"/>
              <a:t>SYSTEM </a:t>
            </a:r>
          </a:p>
          <a:p>
            <a:pPr algn="ctr"/>
            <a:r>
              <a:rPr lang="en-PH" sz="2400" b="1" dirty="0" smtClean="0"/>
              <a:t>IN THE PHILIPPINES </a:t>
            </a:r>
            <a:endParaRPr lang="en-PH"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solidFill>
            <a:schemeClr val="bg1">
              <a:lumMod val="95000"/>
              <a:lumOff val="5000"/>
            </a:schemeClr>
          </a:solidFill>
        </p:spPr>
        <p:txBody>
          <a:bodyPr>
            <a:normAutofit fontScale="90000"/>
          </a:bodyPr>
          <a:lstStyle/>
          <a:p>
            <a:pPr algn="ctr"/>
            <a:r>
              <a:rPr lang="en-PH" dirty="0" smtClean="0">
                <a:solidFill>
                  <a:srgbClr val="FFFF00"/>
                </a:solidFill>
              </a:rPr>
              <a:t> Leadership and Governance </a:t>
            </a:r>
            <a:r>
              <a:rPr lang="en-PH" dirty="0" smtClean="0">
                <a:solidFill>
                  <a:schemeClr val="tx1"/>
                </a:solidFill>
              </a:rPr>
              <a:t>Map </a:t>
            </a:r>
            <a:endParaRPr lang="en-PH" dirty="0">
              <a:solidFill>
                <a:schemeClr val="tx1"/>
              </a:solidFill>
            </a:endParaRPr>
          </a:p>
        </p:txBody>
      </p:sp>
      <p:sp>
        <p:nvSpPr>
          <p:cNvPr id="3" name="Content Placeholder 2"/>
          <p:cNvSpPr>
            <a:spLocks noGrp="1"/>
          </p:cNvSpPr>
          <p:nvPr>
            <p:ph idx="1"/>
          </p:nvPr>
        </p:nvSpPr>
        <p:spPr>
          <a:xfrm>
            <a:off x="152400" y="1600200"/>
            <a:ext cx="4114800" cy="4724400"/>
          </a:xfrm>
        </p:spPr>
        <p:txBody>
          <a:bodyPr>
            <a:normAutofit lnSpcReduction="10000"/>
          </a:bodyPr>
          <a:lstStyle/>
          <a:p>
            <a:pPr>
              <a:buNone/>
            </a:pPr>
            <a:endParaRPr lang="en-PH" dirty="0" smtClean="0"/>
          </a:p>
          <a:p>
            <a:pPr algn="ctr">
              <a:buNone/>
            </a:pPr>
            <a:r>
              <a:rPr lang="en-PH" dirty="0" smtClean="0"/>
              <a:t>	</a:t>
            </a:r>
            <a:r>
              <a:rPr lang="en-PH" sz="4000" dirty="0" smtClean="0"/>
              <a:t>“If you don’t know where you are going, any road will get you there.”</a:t>
            </a:r>
          </a:p>
          <a:p>
            <a:pPr algn="ctr">
              <a:buNone/>
            </a:pPr>
            <a:endParaRPr lang="en-PH" sz="4000" dirty="0" smtClean="0"/>
          </a:p>
          <a:p>
            <a:pPr algn="ctr">
              <a:buNone/>
            </a:pPr>
            <a:r>
              <a:rPr lang="en-PH" sz="2000" dirty="0" smtClean="0"/>
              <a:t>Lewis Carroll, 1898 </a:t>
            </a:r>
            <a:endParaRPr lang="en-PH" sz="2000" dirty="0"/>
          </a:p>
        </p:txBody>
      </p:sp>
      <p:sp>
        <p:nvSpPr>
          <p:cNvPr id="4" name="Rectangle 3"/>
          <p:cNvSpPr/>
          <p:nvPr/>
        </p:nvSpPr>
        <p:spPr>
          <a:xfrm>
            <a:off x="4495800" y="1600200"/>
            <a:ext cx="4343400" cy="487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Leadership Map is fundamentally about discovering what works and what doesn’t. It is an attempt to provide a map of one’s leadership and governance that can allow leaders to determine not only their target for achievement, but how to achieve it and what results indicator can assure them that they are on a right path.    </a:t>
            </a:r>
            <a:endParaRPr lang="en-PH"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400" y="-20053"/>
            <a:ext cx="2743200" cy="858253"/>
          </a:xfrm>
          <a:prstGeom prst="rect">
            <a:avLst/>
          </a:prstGeom>
          <a:noFill/>
          <a:ln w="9525">
            <a:noFill/>
            <a:miter lim="800000"/>
            <a:headEnd/>
            <a:tailEnd/>
          </a:ln>
        </p:spPr>
      </p:pic>
      <p:sp>
        <p:nvSpPr>
          <p:cNvPr id="35" name="Rectangle 34"/>
          <p:cNvSpPr/>
          <p:nvPr/>
        </p:nvSpPr>
        <p:spPr>
          <a:xfrm>
            <a:off x="2971800" y="0"/>
            <a:ext cx="6172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0" y="1066800"/>
            <a:ext cx="29718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bg1"/>
              </a:solidFill>
            </a:endParaRPr>
          </a:p>
        </p:txBody>
      </p:sp>
      <p:sp>
        <p:nvSpPr>
          <p:cNvPr id="3077" name="TextBox 14"/>
          <p:cNvSpPr txBox="1">
            <a:spLocks noChangeArrowheads="1"/>
          </p:cNvSpPr>
          <p:nvPr/>
        </p:nvSpPr>
        <p:spPr bwMode="auto">
          <a:xfrm>
            <a:off x="2971800" y="0"/>
            <a:ext cx="6172200" cy="1107996"/>
          </a:xfrm>
          <a:prstGeom prst="rect">
            <a:avLst/>
          </a:prstGeom>
          <a:solidFill>
            <a:schemeClr val="bg1"/>
          </a:solidFill>
          <a:ln w="9525">
            <a:noFill/>
            <a:miter lim="800000"/>
            <a:headEnd/>
            <a:tailEnd/>
          </a:ln>
        </p:spPr>
        <p:txBody>
          <a:bodyPr wrap="square">
            <a:spAutoFit/>
          </a:bodyPr>
          <a:lstStyle/>
          <a:p>
            <a:pPr algn="ctr"/>
            <a:r>
              <a:rPr lang="en-US" b="1" dirty="0">
                <a:latin typeface="Calibri" pitchFamily="34" charset="0"/>
              </a:rPr>
              <a:t>VISION:  </a:t>
            </a:r>
            <a:r>
              <a:rPr lang="en-US" b="1" i="1" dirty="0">
                <a:latin typeface="Calibri" pitchFamily="34" charset="0"/>
              </a:rPr>
              <a:t>By 2030, </a:t>
            </a:r>
            <a:r>
              <a:rPr lang="en-US" b="1" i="1" dirty="0" err="1">
                <a:latin typeface="Calibri" pitchFamily="34" charset="0"/>
              </a:rPr>
              <a:t>DepEd</a:t>
            </a:r>
            <a:r>
              <a:rPr lang="en-US" b="1" i="1" dirty="0">
                <a:latin typeface="Calibri" pitchFamily="34" charset="0"/>
              </a:rPr>
              <a:t>  is globally recognized for good governance and  for developing </a:t>
            </a:r>
            <a:r>
              <a:rPr lang="en-US" sz="2400" b="1" i="1" dirty="0">
                <a:solidFill>
                  <a:srgbClr val="FFFF00"/>
                </a:solidFill>
                <a:latin typeface="Calibri" pitchFamily="34" charset="0"/>
              </a:rPr>
              <a:t>functionally-literate and God-loving Filipinos.</a:t>
            </a:r>
            <a:r>
              <a:rPr lang="en-US" b="1" i="1" dirty="0">
                <a:latin typeface="Calibri" pitchFamily="34" charset="0"/>
              </a:rPr>
              <a:t> </a:t>
            </a:r>
            <a:endParaRPr lang="en-US" b="1" dirty="0">
              <a:latin typeface="Calibri" pitchFamily="34" charset="0"/>
            </a:endParaRPr>
          </a:p>
        </p:txBody>
      </p:sp>
      <p:sp>
        <p:nvSpPr>
          <p:cNvPr id="3078" name="TextBox 12"/>
          <p:cNvSpPr txBox="1">
            <a:spLocks noChangeArrowheads="1"/>
          </p:cNvSpPr>
          <p:nvPr/>
        </p:nvSpPr>
        <p:spPr bwMode="auto">
          <a:xfrm>
            <a:off x="0" y="914400"/>
            <a:ext cx="2971800" cy="3693319"/>
          </a:xfrm>
          <a:prstGeom prst="rect">
            <a:avLst/>
          </a:prstGeom>
          <a:solidFill>
            <a:srgbClr val="FF0000"/>
          </a:solidFill>
          <a:ln w="9525">
            <a:noFill/>
            <a:miter lim="800000"/>
            <a:headEnd/>
            <a:tailEnd/>
          </a:ln>
        </p:spPr>
        <p:txBody>
          <a:bodyPr wrap="square">
            <a:spAutoFit/>
          </a:bodyPr>
          <a:lstStyle/>
          <a:p>
            <a:pPr algn="ctr"/>
            <a:r>
              <a:rPr lang="en-US" b="1" dirty="0" smtClean="0">
                <a:latin typeface="Calibri" pitchFamily="34" charset="0"/>
              </a:rPr>
              <a:t>MANDATED BY:</a:t>
            </a:r>
            <a:endParaRPr lang="en-US" b="1" dirty="0">
              <a:latin typeface="Calibri" pitchFamily="34" charset="0"/>
            </a:endParaRPr>
          </a:p>
          <a:p>
            <a:pPr algn="ctr"/>
            <a:r>
              <a:rPr lang="en-US" b="1" dirty="0">
                <a:latin typeface="Calibri" pitchFamily="34" charset="0"/>
              </a:rPr>
              <a:t>Philippine Constitution</a:t>
            </a:r>
          </a:p>
          <a:p>
            <a:pPr algn="ctr"/>
            <a:r>
              <a:rPr lang="en-US" b="1" dirty="0">
                <a:latin typeface="Calibri" pitchFamily="34" charset="0"/>
              </a:rPr>
              <a:t>Education Act of 1982</a:t>
            </a:r>
          </a:p>
          <a:p>
            <a:pPr algn="ctr"/>
            <a:r>
              <a:rPr lang="en-US" b="1" dirty="0">
                <a:latin typeface="Calibri" pitchFamily="34" charset="0"/>
              </a:rPr>
              <a:t>Governance Act of Basic Education (RA9155)</a:t>
            </a:r>
          </a:p>
          <a:p>
            <a:pPr algn="ctr"/>
            <a:endParaRPr lang="en-US" b="1" dirty="0">
              <a:latin typeface="Calibri" pitchFamily="34" charset="0"/>
            </a:endParaRPr>
          </a:p>
          <a:p>
            <a:pPr algn="ctr"/>
            <a:r>
              <a:rPr lang="en-US" b="1" dirty="0">
                <a:latin typeface="Calibri" pitchFamily="34" charset="0"/>
              </a:rPr>
              <a:t>MISSION:</a:t>
            </a:r>
          </a:p>
          <a:p>
            <a:pPr algn="ctr"/>
            <a:r>
              <a:rPr lang="en-US" b="1" dirty="0">
                <a:latin typeface="Calibri" pitchFamily="34" charset="0"/>
              </a:rPr>
              <a:t>To provide quality basic education that is accessible to all and lays the foundation of lifelong learning and service for the common good.</a:t>
            </a:r>
          </a:p>
        </p:txBody>
      </p:sp>
      <p:sp>
        <p:nvSpPr>
          <p:cNvPr id="10" name="Rounded Rectangle 9"/>
          <p:cNvSpPr/>
          <p:nvPr/>
        </p:nvSpPr>
        <p:spPr>
          <a:xfrm>
            <a:off x="3657600" y="1600200"/>
            <a:ext cx="5334000" cy="1143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1" name="Rectangle 10"/>
          <p:cNvSpPr/>
          <p:nvPr/>
        </p:nvSpPr>
        <p:spPr>
          <a:xfrm>
            <a:off x="3581400" y="2819400"/>
            <a:ext cx="5562600" cy="40386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smtClean="0"/>
              <a:t>Philippines</a:t>
            </a:r>
            <a:endParaRPr lang="en-US" dirty="0"/>
          </a:p>
        </p:txBody>
      </p:sp>
      <p:sp>
        <p:nvSpPr>
          <p:cNvPr id="12" name="Up Arrow 11"/>
          <p:cNvSpPr/>
          <p:nvPr/>
        </p:nvSpPr>
        <p:spPr>
          <a:xfrm>
            <a:off x="3657600" y="4419600"/>
            <a:ext cx="914400" cy="2362200"/>
          </a:xfrm>
          <a:prstGeom prst="upArrow">
            <a:avLst>
              <a:gd name="adj1" fmla="val 50000"/>
              <a:gd name="adj2" fmla="val 72554"/>
            </a:avLst>
          </a:prstGeom>
          <a:solidFill>
            <a:srgbClr val="FF0000"/>
          </a:solidFill>
          <a:effectLst>
            <a:outerShdw blurRad="40000" dist="20000" dir="5400000" rotWithShape="0">
              <a:srgbClr val="000000">
                <a:alpha val="11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a:off x="2971800" y="3656013"/>
            <a:ext cx="6172200" cy="1587"/>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1800" y="5865813"/>
            <a:ext cx="6172200" cy="1587"/>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1800" y="4418013"/>
            <a:ext cx="6172200" cy="1587"/>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085" name="TextBox 10"/>
          <p:cNvSpPr txBox="1">
            <a:spLocks noChangeArrowheads="1"/>
          </p:cNvSpPr>
          <p:nvPr/>
        </p:nvSpPr>
        <p:spPr bwMode="auto">
          <a:xfrm rot="-5400000">
            <a:off x="2645569" y="2040731"/>
            <a:ext cx="1143000" cy="261938"/>
          </a:xfrm>
          <a:prstGeom prst="rect">
            <a:avLst/>
          </a:prstGeom>
          <a:noFill/>
          <a:ln w="9525">
            <a:noFill/>
            <a:miter lim="800000"/>
            <a:headEnd/>
            <a:tailEnd/>
          </a:ln>
        </p:spPr>
        <p:txBody>
          <a:bodyPr anchor="ctr">
            <a:spAutoFit/>
          </a:bodyPr>
          <a:lstStyle/>
          <a:p>
            <a:pPr algn="ctr"/>
            <a:r>
              <a:rPr lang="en-US" sz="1100" b="1" dirty="0">
                <a:latin typeface="Calibri" pitchFamily="34" charset="0"/>
              </a:rPr>
              <a:t>CONSTITUENCY</a:t>
            </a:r>
          </a:p>
        </p:txBody>
      </p:sp>
      <p:sp>
        <p:nvSpPr>
          <p:cNvPr id="3086" name="TextBox 10"/>
          <p:cNvSpPr txBox="1">
            <a:spLocks noChangeArrowheads="1"/>
          </p:cNvSpPr>
          <p:nvPr/>
        </p:nvSpPr>
        <p:spPr bwMode="auto">
          <a:xfrm rot="-5400000">
            <a:off x="2760663" y="2984500"/>
            <a:ext cx="914400" cy="431800"/>
          </a:xfrm>
          <a:prstGeom prst="rect">
            <a:avLst/>
          </a:prstGeom>
          <a:noFill/>
          <a:ln w="9525">
            <a:noFill/>
            <a:miter lim="800000"/>
            <a:headEnd/>
            <a:tailEnd/>
          </a:ln>
        </p:spPr>
        <p:txBody>
          <a:bodyPr anchor="ctr">
            <a:spAutoFit/>
          </a:bodyPr>
          <a:lstStyle/>
          <a:p>
            <a:pPr algn="ctr"/>
            <a:r>
              <a:rPr lang="en-US" sz="1100" b="1" dirty="0">
                <a:latin typeface="Calibri" pitchFamily="34" charset="0"/>
              </a:rPr>
              <a:t>PROCESS EXCELLENCE</a:t>
            </a:r>
          </a:p>
        </p:txBody>
      </p:sp>
      <p:sp>
        <p:nvSpPr>
          <p:cNvPr id="3087" name="TextBox 10"/>
          <p:cNvSpPr txBox="1">
            <a:spLocks noChangeArrowheads="1"/>
          </p:cNvSpPr>
          <p:nvPr/>
        </p:nvSpPr>
        <p:spPr bwMode="auto">
          <a:xfrm rot="-5400000">
            <a:off x="2840832" y="3831431"/>
            <a:ext cx="762000" cy="261937"/>
          </a:xfrm>
          <a:prstGeom prst="rect">
            <a:avLst/>
          </a:prstGeom>
          <a:noFill/>
          <a:ln w="9525">
            <a:noFill/>
            <a:miter lim="800000"/>
            <a:headEnd/>
            <a:tailEnd/>
          </a:ln>
        </p:spPr>
        <p:txBody>
          <a:bodyPr anchor="ctr">
            <a:spAutoFit/>
          </a:bodyPr>
          <a:lstStyle/>
          <a:p>
            <a:pPr algn="ctr"/>
            <a:r>
              <a:rPr lang="en-US" sz="1100" b="1" dirty="0">
                <a:latin typeface="Calibri" pitchFamily="34" charset="0"/>
              </a:rPr>
              <a:t>PEOPLE</a:t>
            </a:r>
          </a:p>
        </p:txBody>
      </p:sp>
      <p:sp>
        <p:nvSpPr>
          <p:cNvPr id="3088" name="TextBox 10"/>
          <p:cNvSpPr txBox="1">
            <a:spLocks noChangeArrowheads="1"/>
          </p:cNvSpPr>
          <p:nvPr/>
        </p:nvSpPr>
        <p:spPr bwMode="auto">
          <a:xfrm rot="-5400000">
            <a:off x="2726532" y="4936332"/>
            <a:ext cx="990600" cy="261937"/>
          </a:xfrm>
          <a:prstGeom prst="rect">
            <a:avLst/>
          </a:prstGeom>
          <a:noFill/>
          <a:ln w="9525">
            <a:noFill/>
            <a:miter lim="800000"/>
            <a:headEnd/>
            <a:tailEnd/>
          </a:ln>
        </p:spPr>
        <p:txBody>
          <a:bodyPr anchor="ctr">
            <a:spAutoFit/>
          </a:bodyPr>
          <a:lstStyle/>
          <a:p>
            <a:pPr algn="ctr"/>
            <a:r>
              <a:rPr lang="en-US" sz="1100" b="1" dirty="0">
                <a:latin typeface="Calibri" pitchFamily="34" charset="0"/>
              </a:rPr>
              <a:t>RESOURCES</a:t>
            </a:r>
          </a:p>
        </p:txBody>
      </p:sp>
      <p:sp>
        <p:nvSpPr>
          <p:cNvPr id="3089" name="TextBox 10"/>
          <p:cNvSpPr txBox="1">
            <a:spLocks noChangeArrowheads="1"/>
          </p:cNvSpPr>
          <p:nvPr/>
        </p:nvSpPr>
        <p:spPr bwMode="auto">
          <a:xfrm rot="-5400000">
            <a:off x="2657475" y="6086475"/>
            <a:ext cx="1143000" cy="400050"/>
          </a:xfrm>
          <a:prstGeom prst="rect">
            <a:avLst/>
          </a:prstGeom>
          <a:noFill/>
          <a:ln w="9525">
            <a:noFill/>
            <a:miter lim="800000"/>
            <a:headEnd/>
            <a:tailEnd/>
          </a:ln>
        </p:spPr>
        <p:txBody>
          <a:bodyPr anchor="ctr">
            <a:spAutoFit/>
          </a:bodyPr>
          <a:lstStyle/>
          <a:p>
            <a:pPr algn="ctr"/>
            <a:r>
              <a:rPr lang="en-US" sz="1000" b="1" dirty="0">
                <a:latin typeface="Calibri" pitchFamily="34" charset="0"/>
              </a:rPr>
              <a:t>STAKEHOLDER PARTICIPATION</a:t>
            </a:r>
          </a:p>
        </p:txBody>
      </p:sp>
      <p:sp>
        <p:nvSpPr>
          <p:cNvPr id="22" name="Rectangle 4"/>
          <p:cNvSpPr>
            <a:spLocks noChangeArrowheads="1"/>
          </p:cNvSpPr>
          <p:nvPr/>
        </p:nvSpPr>
        <p:spPr bwMode="auto">
          <a:xfrm>
            <a:off x="4724400" y="6167438"/>
            <a:ext cx="3429000" cy="461962"/>
          </a:xfrm>
          <a:prstGeom prst="rect">
            <a:avLst/>
          </a:prstGeom>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200" b="1" dirty="0">
                <a:solidFill>
                  <a:srgbClr val="000000"/>
                </a:solidFill>
                <a:cs typeface="Arial" charset="0"/>
              </a:rPr>
              <a:t>Strengthen and expand stakeholder convergence mechanisms at all levels</a:t>
            </a:r>
            <a:endParaRPr kumimoji="1" lang="en-US" sz="1200" b="1" dirty="0">
              <a:solidFill>
                <a:srgbClr val="FF0000"/>
              </a:solidFill>
              <a:cs typeface="Arial" charset="0"/>
            </a:endParaRPr>
          </a:p>
        </p:txBody>
      </p:sp>
      <p:sp>
        <p:nvSpPr>
          <p:cNvPr id="23" name="Rectangle 4"/>
          <p:cNvSpPr>
            <a:spLocks noChangeArrowheads="1"/>
          </p:cNvSpPr>
          <p:nvPr/>
        </p:nvSpPr>
        <p:spPr bwMode="auto">
          <a:xfrm>
            <a:off x="4648200" y="5253038"/>
            <a:ext cx="3581400" cy="461962"/>
          </a:xfrm>
          <a:prstGeom prst="rect">
            <a:avLst/>
          </a:prstGeom>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200" b="1" dirty="0">
                <a:solidFill>
                  <a:srgbClr val="000000"/>
                </a:solidFill>
                <a:cs typeface="Arial" charset="0"/>
              </a:rPr>
              <a:t>Increase resource base to a level that is at par with global standards </a:t>
            </a:r>
          </a:p>
        </p:txBody>
      </p:sp>
      <p:sp>
        <p:nvSpPr>
          <p:cNvPr id="24" name="Rectangle 4"/>
          <p:cNvSpPr>
            <a:spLocks noChangeArrowheads="1"/>
          </p:cNvSpPr>
          <p:nvPr/>
        </p:nvSpPr>
        <p:spPr bwMode="auto">
          <a:xfrm>
            <a:off x="4876800" y="4904601"/>
            <a:ext cx="3124200" cy="276999"/>
          </a:xfrm>
          <a:prstGeom prst="rect">
            <a:avLst/>
          </a:prstGeom>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200" b="1" dirty="0">
                <a:solidFill>
                  <a:srgbClr val="000000"/>
                </a:solidFill>
                <a:cs typeface="Arial" charset="0"/>
              </a:rPr>
              <a:t>Allocate resources equitably</a:t>
            </a:r>
          </a:p>
        </p:txBody>
      </p:sp>
      <p:sp>
        <p:nvSpPr>
          <p:cNvPr id="25" name="Rectangle 4"/>
          <p:cNvSpPr>
            <a:spLocks noChangeArrowheads="1"/>
          </p:cNvSpPr>
          <p:nvPr/>
        </p:nvSpPr>
        <p:spPr bwMode="auto">
          <a:xfrm>
            <a:off x="4572000" y="4523601"/>
            <a:ext cx="3657600" cy="276999"/>
          </a:xfrm>
          <a:prstGeom prst="rect">
            <a:avLst/>
          </a:prstGeom>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200" b="1" dirty="0">
                <a:solidFill>
                  <a:srgbClr val="000000"/>
                </a:solidFill>
                <a:cs typeface="Arial" charset="0"/>
              </a:rPr>
              <a:t>Ensure efficient  and effective  use of resources </a:t>
            </a:r>
          </a:p>
        </p:txBody>
      </p:sp>
      <p:sp>
        <p:nvSpPr>
          <p:cNvPr id="27" name="Rectangle 26"/>
          <p:cNvSpPr>
            <a:spLocks noChangeArrowheads="1"/>
          </p:cNvSpPr>
          <p:nvPr/>
        </p:nvSpPr>
        <p:spPr bwMode="auto">
          <a:xfrm>
            <a:off x="3581400" y="3741747"/>
            <a:ext cx="5562600" cy="584775"/>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600" b="1" dirty="0">
                <a:solidFill>
                  <a:schemeClr val="bg1"/>
                </a:solidFill>
                <a:cs typeface="Arial" charset="0"/>
              </a:rPr>
              <a:t>Demonstrate professional  and ethical standards and best practices to optimize personnel productivity</a:t>
            </a:r>
          </a:p>
        </p:txBody>
      </p:sp>
      <p:sp>
        <p:nvSpPr>
          <p:cNvPr id="28" name="Rectangle 4"/>
          <p:cNvSpPr>
            <a:spLocks noChangeArrowheads="1"/>
          </p:cNvSpPr>
          <p:nvPr/>
        </p:nvSpPr>
        <p:spPr bwMode="auto">
          <a:xfrm>
            <a:off x="3733800" y="3043238"/>
            <a:ext cx="2590800" cy="461962"/>
          </a:xfrm>
          <a:prstGeom prst="rect">
            <a:avLst/>
          </a:prstGeom>
          <a:ln>
            <a:headEnd/>
            <a:tailEnd/>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200" b="1" dirty="0">
                <a:solidFill>
                  <a:srgbClr val="000000"/>
                </a:solidFill>
                <a:cs typeface="Arial" charset="0"/>
              </a:rPr>
              <a:t>Strengthen learner-centered teaching process </a:t>
            </a:r>
          </a:p>
        </p:txBody>
      </p:sp>
      <p:sp>
        <p:nvSpPr>
          <p:cNvPr id="29" name="Rectangle 4"/>
          <p:cNvSpPr>
            <a:spLocks noChangeArrowheads="1"/>
          </p:cNvSpPr>
          <p:nvPr/>
        </p:nvSpPr>
        <p:spPr bwMode="auto">
          <a:xfrm>
            <a:off x="6477000" y="3043238"/>
            <a:ext cx="2590800" cy="461962"/>
          </a:xfrm>
          <a:prstGeom prst="rect">
            <a:avLst/>
          </a:prstGeom>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200" b="1" dirty="0">
                <a:solidFill>
                  <a:srgbClr val="000000"/>
                </a:solidFill>
                <a:cs typeface="Arial" charset="0"/>
              </a:rPr>
              <a:t>Practice participative and inclusive management process</a:t>
            </a:r>
          </a:p>
        </p:txBody>
      </p:sp>
      <p:sp>
        <p:nvSpPr>
          <p:cNvPr id="30" name="Rectangle 4"/>
          <p:cNvSpPr>
            <a:spLocks noChangeArrowheads="1"/>
          </p:cNvSpPr>
          <p:nvPr/>
        </p:nvSpPr>
        <p:spPr bwMode="auto">
          <a:xfrm>
            <a:off x="3810000" y="2133600"/>
            <a:ext cx="5105400" cy="523220"/>
          </a:xfrm>
          <a:prstGeom prst="rect">
            <a:avLst/>
          </a:prstGeom>
          <a:ln>
            <a:headEnd/>
            <a:tailEnd/>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400" b="1" dirty="0">
                <a:solidFill>
                  <a:srgbClr val="000000"/>
                </a:solidFill>
                <a:cs typeface="Arial" charset="0"/>
              </a:rPr>
              <a:t>Access  to learner-centered opportunities suitable for diverse  needs</a:t>
            </a:r>
          </a:p>
        </p:txBody>
      </p:sp>
      <p:sp>
        <p:nvSpPr>
          <p:cNvPr id="31" name="Rectangle 4"/>
          <p:cNvSpPr>
            <a:spLocks noChangeArrowheads="1"/>
          </p:cNvSpPr>
          <p:nvPr/>
        </p:nvSpPr>
        <p:spPr bwMode="auto">
          <a:xfrm>
            <a:off x="4267200" y="1752600"/>
            <a:ext cx="3809999" cy="307777"/>
          </a:xfrm>
          <a:prstGeom prst="rect">
            <a:avLst/>
          </a:prstGeom>
          <a:ln>
            <a:headEnd/>
            <a:tailEnd/>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sz="1400" b="1" dirty="0">
                <a:solidFill>
                  <a:srgbClr val="000000"/>
                </a:solidFill>
                <a:cs typeface="Arial" charset="0"/>
              </a:rPr>
              <a:t>Learners become functionally-literate</a:t>
            </a:r>
          </a:p>
        </p:txBody>
      </p:sp>
      <p:sp>
        <p:nvSpPr>
          <p:cNvPr id="32" name="Rectangle 4"/>
          <p:cNvSpPr>
            <a:spLocks noChangeArrowheads="1"/>
          </p:cNvSpPr>
          <p:nvPr/>
        </p:nvSpPr>
        <p:spPr bwMode="auto">
          <a:xfrm>
            <a:off x="3124200" y="1143000"/>
            <a:ext cx="2895600" cy="369332"/>
          </a:xfrm>
          <a:prstGeom prst="rect">
            <a:avLst/>
          </a:prstGeom>
          <a:ln w="57150">
            <a:solidFill>
              <a:srgbClr val="0070C0"/>
            </a:solidFill>
            <a:headEnd/>
            <a:tailEnd/>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b="1" dirty="0">
                <a:solidFill>
                  <a:srgbClr val="000000"/>
                </a:solidFill>
                <a:cs typeface="Arial" charset="0"/>
              </a:rPr>
              <a:t>FUNCTIONAL LITERACY</a:t>
            </a:r>
          </a:p>
        </p:txBody>
      </p:sp>
      <p:sp>
        <p:nvSpPr>
          <p:cNvPr id="33" name="Rectangle 4"/>
          <p:cNvSpPr>
            <a:spLocks noChangeArrowheads="1"/>
          </p:cNvSpPr>
          <p:nvPr/>
        </p:nvSpPr>
        <p:spPr bwMode="auto">
          <a:xfrm>
            <a:off x="6096000" y="1143000"/>
            <a:ext cx="2895600" cy="369332"/>
          </a:xfrm>
          <a:prstGeom prst="rect">
            <a:avLst/>
          </a:prstGeom>
          <a:ln w="57150">
            <a:solidFill>
              <a:srgbClr val="0070C0"/>
            </a:solidFill>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fontAlgn="auto">
              <a:spcBef>
                <a:spcPct val="20000"/>
              </a:spcBef>
              <a:spcAft>
                <a:spcPts val="0"/>
              </a:spcAft>
              <a:buClr>
                <a:srgbClr val="5F5F5F"/>
              </a:buClr>
              <a:buSzPct val="75000"/>
              <a:buFont typeface="Wingdings" pitchFamily="2" charset="2"/>
              <a:buNone/>
              <a:defRPr/>
            </a:pPr>
            <a:r>
              <a:rPr kumimoji="1" lang="en-US" b="1" dirty="0">
                <a:solidFill>
                  <a:srgbClr val="000000"/>
                </a:solidFill>
                <a:cs typeface="Arial" charset="0"/>
              </a:rPr>
              <a:t>GOOD GOVERNANCE</a:t>
            </a:r>
          </a:p>
        </p:txBody>
      </p:sp>
      <p:cxnSp>
        <p:nvCxnSpPr>
          <p:cNvPr id="36" name="Straight Connector 35"/>
          <p:cNvCxnSpPr/>
          <p:nvPr/>
        </p:nvCxnSpPr>
        <p:spPr>
          <a:xfrm>
            <a:off x="2971800" y="2743200"/>
            <a:ext cx="6172200" cy="1588"/>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 name="Up Arrow 36"/>
          <p:cNvSpPr/>
          <p:nvPr/>
        </p:nvSpPr>
        <p:spPr>
          <a:xfrm>
            <a:off x="8382000" y="4495800"/>
            <a:ext cx="609600" cy="2286000"/>
          </a:xfrm>
          <a:prstGeom prst="upArrow">
            <a:avLst>
              <a:gd name="adj1" fmla="val 50000"/>
              <a:gd name="adj2" fmla="val 72554"/>
            </a:avLst>
          </a:prstGeom>
          <a:solidFill>
            <a:srgbClr val="FF0000"/>
          </a:solidFill>
          <a:effectLst>
            <a:outerShdw blurRad="40000" dist="20000" dir="5400000" rotWithShape="0">
              <a:srgbClr val="000000">
                <a:alpha val="11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3103" name="TextBox 12"/>
          <p:cNvSpPr txBox="1">
            <a:spLocks noChangeArrowheads="1"/>
          </p:cNvSpPr>
          <p:nvPr/>
        </p:nvSpPr>
        <p:spPr bwMode="auto">
          <a:xfrm>
            <a:off x="0" y="4572000"/>
            <a:ext cx="2971800" cy="2308324"/>
          </a:xfrm>
          <a:prstGeom prst="rect">
            <a:avLst/>
          </a:prstGeom>
          <a:solidFill>
            <a:schemeClr val="bg1"/>
          </a:solidFill>
          <a:ln w="9525">
            <a:noFill/>
            <a:miter lim="800000"/>
            <a:headEnd/>
            <a:tailEnd/>
          </a:ln>
        </p:spPr>
        <p:txBody>
          <a:bodyPr wrap="square">
            <a:spAutoFit/>
          </a:bodyPr>
          <a:lstStyle/>
          <a:p>
            <a:pPr algn="ctr"/>
            <a:r>
              <a:rPr lang="en-US" b="1" dirty="0" smtClean="0">
                <a:solidFill>
                  <a:srgbClr val="FFFF00"/>
                </a:solidFill>
                <a:latin typeface="Calibri" pitchFamily="34" charset="0"/>
              </a:rPr>
              <a:t>CORE </a:t>
            </a:r>
            <a:r>
              <a:rPr lang="en-US" b="1" dirty="0">
                <a:solidFill>
                  <a:srgbClr val="FFFF00"/>
                </a:solidFill>
                <a:latin typeface="Calibri" pitchFamily="34" charset="0"/>
              </a:rPr>
              <a:t>VALUES:</a:t>
            </a:r>
          </a:p>
          <a:p>
            <a:pPr algn="ctr"/>
            <a:r>
              <a:rPr lang="en-US" b="1" dirty="0">
                <a:solidFill>
                  <a:srgbClr val="FFFF00"/>
                </a:solidFill>
                <a:latin typeface="Calibri" pitchFamily="34" charset="0"/>
              </a:rPr>
              <a:t>Culture of Excellence, Integrity and Accountability</a:t>
            </a:r>
          </a:p>
          <a:p>
            <a:pPr algn="ctr"/>
            <a:r>
              <a:rPr lang="en-US" b="1" dirty="0" err="1" smtClean="0">
                <a:solidFill>
                  <a:srgbClr val="FFFF00"/>
                </a:solidFill>
                <a:latin typeface="Calibri" pitchFamily="34" charset="0"/>
              </a:rPr>
              <a:t>Maka-Diyos</a:t>
            </a:r>
            <a:r>
              <a:rPr lang="en-US" b="1" dirty="0" smtClean="0">
                <a:solidFill>
                  <a:srgbClr val="FFFF00"/>
                </a:solidFill>
                <a:latin typeface="Calibri" pitchFamily="34" charset="0"/>
              </a:rPr>
              <a:t> (Pro-Christ)</a:t>
            </a:r>
            <a:endParaRPr lang="en-US" b="1" dirty="0">
              <a:solidFill>
                <a:srgbClr val="FFFF00"/>
              </a:solidFill>
              <a:latin typeface="Calibri" pitchFamily="34" charset="0"/>
            </a:endParaRPr>
          </a:p>
          <a:p>
            <a:pPr algn="ctr"/>
            <a:r>
              <a:rPr lang="en-US" b="1" dirty="0" err="1" smtClean="0">
                <a:solidFill>
                  <a:srgbClr val="FFFF00"/>
                </a:solidFill>
                <a:latin typeface="Calibri" pitchFamily="34" charset="0"/>
              </a:rPr>
              <a:t>Makatao</a:t>
            </a:r>
            <a:r>
              <a:rPr lang="en-US" b="1" dirty="0" smtClean="0">
                <a:solidFill>
                  <a:srgbClr val="FFFF00"/>
                </a:solidFill>
                <a:latin typeface="Calibri" pitchFamily="34" charset="0"/>
              </a:rPr>
              <a:t> (Pro-People)</a:t>
            </a:r>
            <a:endParaRPr lang="en-US" b="1" dirty="0">
              <a:solidFill>
                <a:srgbClr val="FFFF00"/>
              </a:solidFill>
              <a:latin typeface="Calibri" pitchFamily="34" charset="0"/>
            </a:endParaRPr>
          </a:p>
          <a:p>
            <a:pPr algn="ctr"/>
            <a:r>
              <a:rPr lang="en-US" b="1" dirty="0" err="1" smtClean="0">
                <a:solidFill>
                  <a:srgbClr val="FFFF00"/>
                </a:solidFill>
                <a:latin typeface="Calibri" pitchFamily="34" charset="0"/>
              </a:rPr>
              <a:t>Makabayan</a:t>
            </a:r>
            <a:r>
              <a:rPr lang="en-US" b="1" dirty="0" smtClean="0">
                <a:solidFill>
                  <a:srgbClr val="FFFF00"/>
                </a:solidFill>
                <a:latin typeface="Calibri" pitchFamily="34" charset="0"/>
              </a:rPr>
              <a:t> (Pro-Philippines)</a:t>
            </a:r>
            <a:endParaRPr lang="en-US" b="1" dirty="0">
              <a:solidFill>
                <a:srgbClr val="FFFF00"/>
              </a:solidFill>
              <a:latin typeface="Calibri" pitchFamily="34" charset="0"/>
            </a:endParaRPr>
          </a:p>
          <a:p>
            <a:pPr algn="ctr"/>
            <a:r>
              <a:rPr lang="en-US" b="1" dirty="0" err="1" smtClean="0">
                <a:solidFill>
                  <a:srgbClr val="FFFF00"/>
                </a:solidFill>
                <a:latin typeface="Calibri" pitchFamily="34" charset="0"/>
              </a:rPr>
              <a:t>Makakalikasan</a:t>
            </a:r>
            <a:r>
              <a:rPr lang="en-US" b="1" dirty="0" smtClean="0">
                <a:solidFill>
                  <a:srgbClr val="FFFF00"/>
                </a:solidFill>
                <a:latin typeface="Calibri" pitchFamily="34" charset="0"/>
              </a:rPr>
              <a:t> (Pro-Environment)</a:t>
            </a:r>
            <a:endParaRPr lang="en-US" b="1" i="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8" presetClass="entr" presetSubtype="0" accel="10000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1000" fill="hold"/>
                                        <p:tgtEl>
                                          <p:spTgt spid="30"/>
                                        </p:tgtEl>
                                        <p:attrNameLst>
                                          <p:attrName>ppt_w</p:attrName>
                                        </p:attrNameLst>
                                      </p:cBhvr>
                                      <p:tavLst>
                                        <p:tav tm="0">
                                          <p:val>
                                            <p:strVal val="#ppt_w*2.5"/>
                                          </p:val>
                                        </p:tav>
                                        <p:tav tm="100000">
                                          <p:val>
                                            <p:strVal val="#ppt_w"/>
                                          </p:val>
                                        </p:tav>
                                      </p:tavLst>
                                    </p:anim>
                                    <p:anim calcmode="lin" valueType="num">
                                      <p:cBhvr>
                                        <p:cTn id="50" dur="1000" fill="hold"/>
                                        <p:tgtEl>
                                          <p:spTgt spid="30"/>
                                        </p:tgtEl>
                                        <p:attrNameLst>
                                          <p:attrName>ppt_h</p:attrName>
                                        </p:attrNameLst>
                                      </p:cBhvr>
                                      <p:tavLst>
                                        <p:tav tm="0">
                                          <p:val>
                                            <p:strVal val="#ppt_h*0.01"/>
                                          </p:val>
                                        </p:tav>
                                        <p:tav tm="100000">
                                          <p:val>
                                            <p:strVal val="#ppt_h"/>
                                          </p:val>
                                        </p:tav>
                                      </p:tavLst>
                                    </p:anim>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h+1"/>
                                          </p:val>
                                        </p:tav>
                                        <p:tav tm="100000">
                                          <p:val>
                                            <p:strVal val="#ppt_y"/>
                                          </p:val>
                                        </p:tav>
                                      </p:tavLst>
                                    </p:anim>
                                    <p:animEffect transition="in" filter="fade">
                                      <p:cBhvr>
                                        <p:cTn id="53" dur="1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strVal val="#ppt_w*2.5"/>
                                          </p:val>
                                        </p:tav>
                                        <p:tav tm="100000">
                                          <p:val>
                                            <p:strVal val="#ppt_w"/>
                                          </p:val>
                                        </p:tav>
                                      </p:tavLst>
                                    </p:anim>
                                    <p:anim calcmode="lin" valueType="num">
                                      <p:cBhvr>
                                        <p:cTn id="59" dur="1000" fill="hold"/>
                                        <p:tgtEl>
                                          <p:spTgt spid="31"/>
                                        </p:tgtEl>
                                        <p:attrNameLst>
                                          <p:attrName>ppt_h</p:attrName>
                                        </p:attrNameLst>
                                      </p:cBhvr>
                                      <p:tavLst>
                                        <p:tav tm="0">
                                          <p:val>
                                            <p:strVal val="#ppt_h*0.01"/>
                                          </p:val>
                                        </p:tav>
                                        <p:tav tm="100000">
                                          <p:val>
                                            <p:strVal val="#ppt_h"/>
                                          </p:val>
                                        </p:tav>
                                      </p:tavLst>
                                    </p:anim>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h+1"/>
                                          </p:val>
                                        </p:tav>
                                        <p:tav tm="100000">
                                          <p:val>
                                            <p:strVal val="#ppt_y"/>
                                          </p:val>
                                        </p:tav>
                                      </p:tavLst>
                                    </p:anim>
                                    <p:animEffect transition="in" filter="fade">
                                      <p:cBhvr>
                                        <p:cTn id="62" dur="10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1000" fill="hold"/>
                                        <p:tgtEl>
                                          <p:spTgt spid="32"/>
                                        </p:tgtEl>
                                        <p:attrNameLst>
                                          <p:attrName>ppt_x</p:attrName>
                                        </p:attrNameLst>
                                      </p:cBhvr>
                                      <p:tavLst>
                                        <p:tav tm="0">
                                          <p:val>
                                            <p:strVal val="#ppt_x"/>
                                          </p:val>
                                        </p:tav>
                                        <p:tav tm="100000">
                                          <p:val>
                                            <p:strVal val="#ppt_x"/>
                                          </p:val>
                                        </p:tav>
                                      </p:tavLst>
                                    </p:anim>
                                    <p:anim calcmode="lin" valueType="num">
                                      <p:cBhvr additive="base">
                                        <p:cTn id="68" dur="10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1000" fill="hold"/>
                                        <p:tgtEl>
                                          <p:spTgt spid="33"/>
                                        </p:tgtEl>
                                        <p:attrNameLst>
                                          <p:attrName>ppt_x</p:attrName>
                                        </p:attrNameLst>
                                      </p:cBhvr>
                                      <p:tavLst>
                                        <p:tav tm="0">
                                          <p:val>
                                            <p:strVal val="#ppt_x"/>
                                          </p:val>
                                        </p:tav>
                                        <p:tav tm="100000">
                                          <p:val>
                                            <p:strVal val="#ppt_x"/>
                                          </p:val>
                                        </p:tav>
                                      </p:tavLst>
                                    </p:anim>
                                    <p:anim calcmode="lin" valueType="num">
                                      <p:cBhvr additive="base">
                                        <p:cTn id="72"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76200"/>
            <a:ext cx="5410200"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chemeClr val="bg1"/>
                </a:solidFill>
              </a:rPr>
              <a:t>K TO 12 EDUCATION VISION</a:t>
            </a:r>
          </a:p>
          <a:p>
            <a:pPr algn="ctr"/>
            <a:r>
              <a:rPr lang="en-PH" sz="2000" b="1" dirty="0" smtClean="0">
                <a:solidFill>
                  <a:schemeClr val="bg1"/>
                </a:solidFill>
              </a:rPr>
              <a:t>Philippine Education Program</a:t>
            </a:r>
          </a:p>
          <a:p>
            <a:pPr algn="ctr"/>
            <a:r>
              <a:rPr lang="en-PH" sz="2000" b="1" dirty="0" smtClean="0">
                <a:solidFill>
                  <a:schemeClr val="bg1"/>
                </a:solidFill>
              </a:rPr>
              <a:t>THE ANSWER  </a:t>
            </a:r>
            <a:endParaRPr lang="en-PH" sz="2000" b="1" dirty="0">
              <a:solidFill>
                <a:schemeClr val="bg1"/>
              </a:solidFill>
            </a:endParaRPr>
          </a:p>
        </p:txBody>
      </p:sp>
      <p:sp>
        <p:nvSpPr>
          <p:cNvPr id="4" name="Rectangle 3"/>
          <p:cNvSpPr/>
          <p:nvPr/>
        </p:nvSpPr>
        <p:spPr>
          <a:xfrm>
            <a:off x="152400" y="6096000"/>
            <a:ext cx="86868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ACQUIRE MASTERY OF BASIC COMPETENCIES – the truth </a:t>
            </a:r>
            <a:endParaRPr lang="en-PH" sz="2400" b="1" dirty="0">
              <a:solidFill>
                <a:schemeClr val="bg1"/>
              </a:solidFill>
            </a:endParaRPr>
          </a:p>
        </p:txBody>
      </p:sp>
      <p:sp>
        <p:nvSpPr>
          <p:cNvPr id="5" name="Rectangle 4"/>
          <p:cNvSpPr/>
          <p:nvPr/>
        </p:nvSpPr>
        <p:spPr>
          <a:xfrm>
            <a:off x="152400" y="5410200"/>
            <a:ext cx="7162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BE MORE EMOTIONALLY MATURE</a:t>
            </a:r>
          </a:p>
          <a:p>
            <a:pPr algn="ctr"/>
            <a:r>
              <a:rPr lang="en-PH" sz="2400" b="1" dirty="0" smtClean="0">
                <a:solidFill>
                  <a:schemeClr val="bg1"/>
                </a:solidFill>
              </a:rPr>
              <a:t>- Emotion </a:t>
            </a:r>
            <a:r>
              <a:rPr lang="en-PH" sz="2400" b="1" dirty="0" err="1" smtClean="0">
                <a:solidFill>
                  <a:schemeClr val="bg1"/>
                </a:solidFill>
              </a:rPr>
              <a:t>vs</a:t>
            </a:r>
            <a:r>
              <a:rPr lang="en-PH" sz="2400" b="1" dirty="0" smtClean="0">
                <a:solidFill>
                  <a:schemeClr val="bg1"/>
                </a:solidFill>
              </a:rPr>
              <a:t> Decision  </a:t>
            </a:r>
            <a:endParaRPr lang="en-PH" sz="2400" b="1" dirty="0">
              <a:solidFill>
                <a:schemeClr val="bg1"/>
              </a:solidFill>
            </a:endParaRPr>
          </a:p>
        </p:txBody>
      </p:sp>
      <p:sp>
        <p:nvSpPr>
          <p:cNvPr id="6" name="Rectangle 5"/>
          <p:cNvSpPr/>
          <p:nvPr/>
        </p:nvSpPr>
        <p:spPr>
          <a:xfrm>
            <a:off x="152400" y="4495800"/>
            <a:ext cx="61722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smtClean="0">
                <a:solidFill>
                  <a:schemeClr val="bg1"/>
                </a:solidFill>
              </a:rPr>
              <a:t>BE SOCIALLY AWARE, PRO-ACTIVE, INVOLVED IN PUBLIC AND CIVIC AFFAIRS </a:t>
            </a:r>
          </a:p>
          <a:p>
            <a:pPr algn="ctr"/>
            <a:r>
              <a:rPr lang="en-PH" sz="2000" b="1" dirty="0" smtClean="0">
                <a:solidFill>
                  <a:schemeClr val="bg1"/>
                </a:solidFill>
              </a:rPr>
              <a:t>– Values and </a:t>
            </a:r>
            <a:r>
              <a:rPr lang="en-PH" sz="2000" b="1" dirty="0" smtClean="0">
                <a:solidFill>
                  <a:schemeClr val="bg1"/>
                </a:solidFill>
              </a:rPr>
              <a:t>Virtues  </a:t>
            </a:r>
            <a:endParaRPr lang="en-PH" sz="2000" b="1" dirty="0">
              <a:solidFill>
                <a:schemeClr val="bg1"/>
              </a:solidFill>
            </a:endParaRPr>
          </a:p>
        </p:txBody>
      </p:sp>
      <p:sp>
        <p:nvSpPr>
          <p:cNvPr id="7" name="Rectangle 6"/>
          <p:cNvSpPr/>
          <p:nvPr/>
        </p:nvSpPr>
        <p:spPr>
          <a:xfrm>
            <a:off x="152400" y="2971800"/>
            <a:ext cx="5410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smtClean="0">
                <a:solidFill>
                  <a:schemeClr val="bg1"/>
                </a:solidFill>
              </a:rPr>
              <a:t>BE ADEQUATELY PREPARED FOR THE WORLD OF WORK, ENTREPRENEURSHIP, OR HIGHER EDUCATION  </a:t>
            </a:r>
          </a:p>
          <a:p>
            <a:pPr algn="ctr"/>
            <a:r>
              <a:rPr lang="en-PH" sz="2000" b="1" dirty="0" smtClean="0">
                <a:solidFill>
                  <a:schemeClr val="bg1"/>
                </a:solidFill>
              </a:rPr>
              <a:t>- Work vs. Tertiary Education  </a:t>
            </a:r>
            <a:endParaRPr lang="en-PH" sz="2000" b="1" dirty="0">
              <a:solidFill>
                <a:schemeClr val="bg1"/>
              </a:solidFill>
            </a:endParaRPr>
          </a:p>
        </p:txBody>
      </p:sp>
      <p:sp>
        <p:nvSpPr>
          <p:cNvPr id="8" name="Rectangle 7"/>
          <p:cNvSpPr/>
          <p:nvPr/>
        </p:nvSpPr>
        <p:spPr>
          <a:xfrm>
            <a:off x="152400" y="1752600"/>
            <a:ext cx="42672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bg1"/>
                </a:solidFill>
              </a:rPr>
              <a:t>BE LEGALLY EMPLOYABLE</a:t>
            </a:r>
          </a:p>
          <a:p>
            <a:pPr algn="ctr"/>
            <a:r>
              <a:rPr lang="en-PH" b="1" dirty="0" smtClean="0">
                <a:solidFill>
                  <a:schemeClr val="bg1"/>
                </a:solidFill>
              </a:rPr>
              <a:t>WITH POTENTIAL FOR BETTER EARNINGS</a:t>
            </a:r>
          </a:p>
          <a:p>
            <a:pPr algn="ctr"/>
            <a:r>
              <a:rPr lang="en-PH" b="1" dirty="0" smtClean="0">
                <a:solidFill>
                  <a:schemeClr val="bg1"/>
                </a:solidFill>
              </a:rPr>
              <a:t>- Legally Employed </a:t>
            </a:r>
            <a:endParaRPr lang="en-PH" b="1" dirty="0">
              <a:solidFill>
                <a:schemeClr val="bg1"/>
              </a:solidFill>
            </a:endParaRPr>
          </a:p>
        </p:txBody>
      </p:sp>
      <p:sp>
        <p:nvSpPr>
          <p:cNvPr id="9" name="Rectangle 8"/>
          <p:cNvSpPr/>
          <p:nvPr/>
        </p:nvSpPr>
        <p:spPr>
          <a:xfrm>
            <a:off x="152400" y="152400"/>
            <a:ext cx="31242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chemeClr val="bg1"/>
                </a:solidFill>
              </a:rPr>
              <a:t>BE GLOBALLY </a:t>
            </a:r>
          </a:p>
          <a:p>
            <a:pPr algn="ctr"/>
            <a:r>
              <a:rPr lang="en-PH" sz="2800" b="1" dirty="0" smtClean="0">
                <a:solidFill>
                  <a:schemeClr val="bg1"/>
                </a:solidFill>
              </a:rPr>
              <a:t>COMPETITIVE</a:t>
            </a:r>
          </a:p>
          <a:p>
            <a:pPr algn="ctr"/>
            <a:r>
              <a:rPr lang="en-PH" sz="2000" b="1" dirty="0" smtClean="0">
                <a:solidFill>
                  <a:schemeClr val="bg1"/>
                </a:solidFill>
              </a:rPr>
              <a:t>-Basic Education </a:t>
            </a:r>
            <a:endParaRPr lang="en-PH" sz="2000" b="1" dirty="0">
              <a:solidFill>
                <a:schemeClr val="bg1"/>
              </a:solidFill>
            </a:endParaRPr>
          </a:p>
        </p:txBody>
      </p:sp>
      <p:pic>
        <p:nvPicPr>
          <p:cNvPr id="77826" name="Picture 2" descr="http://blogs.openaccesscentral.com/blogs/ccblog/resource/peptide_bond.png"/>
          <p:cNvPicPr>
            <a:picLocks noChangeAspect="1" noChangeArrowheads="1"/>
          </p:cNvPicPr>
          <p:nvPr/>
        </p:nvPicPr>
        <p:blipFill>
          <a:blip r:embed="rId2" cstate="print"/>
          <a:srcRect/>
          <a:stretch>
            <a:fillRect/>
          </a:stretch>
        </p:blipFill>
        <p:spPr bwMode="auto">
          <a:xfrm>
            <a:off x="6553200" y="1524000"/>
            <a:ext cx="22860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lide(fromBottom)">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1"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ox(in)">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914400"/>
            <a:ext cx="4572000" cy="2590800"/>
          </a:xfrm>
          <a:prstGeom prst="ellipse">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rgbClr val="FFFF00"/>
                </a:solidFill>
              </a:rPr>
              <a:t>LEADERSHIP </a:t>
            </a:r>
            <a:endParaRPr lang="en-PH" sz="2800" b="1" dirty="0">
              <a:solidFill>
                <a:srgbClr val="FFFF00"/>
              </a:solidFill>
            </a:endParaRPr>
          </a:p>
        </p:txBody>
      </p:sp>
      <p:sp>
        <p:nvSpPr>
          <p:cNvPr id="5" name="Oval 4"/>
          <p:cNvSpPr/>
          <p:nvPr/>
        </p:nvSpPr>
        <p:spPr>
          <a:xfrm>
            <a:off x="4267200" y="914400"/>
            <a:ext cx="4419600" cy="2590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rgbClr val="FFFF00"/>
                </a:solidFill>
              </a:rPr>
              <a:t>GOVERNANCE </a:t>
            </a:r>
            <a:endParaRPr lang="en-PH" sz="2800" b="1" dirty="0">
              <a:solidFill>
                <a:srgbClr val="FFFF00"/>
              </a:solidFill>
            </a:endParaRPr>
          </a:p>
        </p:txBody>
      </p:sp>
      <p:sp>
        <p:nvSpPr>
          <p:cNvPr id="6" name="Down Arrow 5"/>
          <p:cNvSpPr/>
          <p:nvPr/>
        </p:nvSpPr>
        <p:spPr>
          <a:xfrm>
            <a:off x="4191000" y="3048000"/>
            <a:ext cx="685800" cy="2209800"/>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ounded Rectangle 6"/>
          <p:cNvSpPr/>
          <p:nvPr/>
        </p:nvSpPr>
        <p:spPr>
          <a:xfrm>
            <a:off x="609600" y="5257800"/>
            <a:ext cx="78486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LEARNER-CENTERED</a:t>
            </a:r>
          </a:p>
          <a:p>
            <a:pPr algn="ctr"/>
            <a:r>
              <a:rPr lang="en-PH" sz="2400" b="1" dirty="0" smtClean="0">
                <a:solidFill>
                  <a:schemeClr val="bg1"/>
                </a:solidFill>
              </a:rPr>
              <a:t> NATION BUILDING AND DEVELOPMENT</a:t>
            </a:r>
            <a:endParaRPr lang="en-PH" sz="2400" b="1" dirty="0">
              <a:solidFill>
                <a:schemeClr val="bg1"/>
              </a:solidFill>
            </a:endParaRPr>
          </a:p>
        </p:txBody>
      </p:sp>
      <p:sp>
        <p:nvSpPr>
          <p:cNvPr id="8" name="Up Arrow 7"/>
          <p:cNvSpPr/>
          <p:nvPr/>
        </p:nvSpPr>
        <p:spPr>
          <a:xfrm>
            <a:off x="4191000" y="1981200"/>
            <a:ext cx="685800" cy="2514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8600" y="1600200"/>
            <a:ext cx="8763000" cy="4876800"/>
          </a:xfrm>
        </p:spPr>
        <p:txBody>
          <a:bodyPr>
            <a:normAutofit fontScale="85000" lnSpcReduction="20000"/>
          </a:bodyPr>
          <a:lstStyle/>
          <a:p>
            <a:pPr>
              <a:buSzPct val="113000"/>
              <a:buFont typeface="Wingdings" pitchFamily="2" charset="2"/>
              <a:buNone/>
              <a:defRPr/>
            </a:pPr>
            <a:endParaRPr lang="en-CA" sz="1200" dirty="0" smtClean="0"/>
          </a:p>
          <a:p>
            <a:pPr marL="0" indent="0" algn="just">
              <a:buSzPct val="113000"/>
              <a:buFont typeface="Wingdings" pitchFamily="2" charset="2"/>
              <a:buNone/>
              <a:defRPr/>
            </a:pPr>
            <a:r>
              <a:rPr lang="en-US" sz="2600" dirty="0" smtClean="0"/>
              <a:t>School leaders, supported by Regional Directors and Superintendents, need to ensure that  </a:t>
            </a:r>
            <a:r>
              <a:rPr lang="en-US" dirty="0" smtClean="0"/>
              <a:t>ALL STAKEHOLDERS</a:t>
            </a:r>
            <a:r>
              <a:rPr lang="en-US" sz="2600" dirty="0" smtClean="0"/>
              <a:t>:</a:t>
            </a:r>
          </a:p>
          <a:p>
            <a:pPr marL="0" indent="0" algn="just">
              <a:buSzPct val="113000"/>
              <a:buFont typeface="Wingdings" pitchFamily="2" charset="2"/>
              <a:buNone/>
              <a:defRPr/>
            </a:pPr>
            <a:endParaRPr lang="en-CA" sz="2600" dirty="0" smtClean="0"/>
          </a:p>
          <a:p>
            <a:pPr algn="just">
              <a:buSzPct val="113000"/>
              <a:buFont typeface="Arial" pitchFamily="34" charset="0"/>
              <a:buChar char="•"/>
              <a:defRPr/>
            </a:pPr>
            <a:r>
              <a:rPr lang="en-US" sz="2600" b="1" dirty="0" smtClean="0"/>
              <a:t>take part in decisions</a:t>
            </a:r>
            <a:r>
              <a:rPr lang="en-US" sz="2600" dirty="0" smtClean="0"/>
              <a:t> affecting their professional lives and teaching environments</a:t>
            </a:r>
            <a:endParaRPr lang="en-CA" sz="2600" dirty="0" smtClean="0"/>
          </a:p>
          <a:p>
            <a:pPr algn="just">
              <a:buSzPct val="113000"/>
              <a:buFont typeface="Arial" pitchFamily="34" charset="0"/>
              <a:buChar char="•"/>
              <a:defRPr/>
            </a:pPr>
            <a:r>
              <a:rPr lang="en-US" sz="2600" b="1" dirty="0" smtClean="0"/>
              <a:t>understand diversity</a:t>
            </a:r>
            <a:r>
              <a:rPr lang="en-US" sz="2600" dirty="0" smtClean="0"/>
              <a:t> in learning styles and in the development of their students</a:t>
            </a:r>
            <a:endParaRPr lang="en-CA" sz="2600" dirty="0" smtClean="0"/>
          </a:p>
          <a:p>
            <a:pPr algn="just">
              <a:buSzPct val="113000"/>
              <a:buFont typeface="Arial" pitchFamily="34" charset="0"/>
              <a:buChar char="•"/>
              <a:defRPr/>
            </a:pPr>
            <a:r>
              <a:rPr lang="en-US" sz="2600" b="1" dirty="0" smtClean="0"/>
              <a:t>create stimulating learning environments – </a:t>
            </a:r>
            <a:r>
              <a:rPr lang="en-US" sz="2600" dirty="0" smtClean="0"/>
              <a:t>participatory and child-centred</a:t>
            </a:r>
            <a:endParaRPr lang="en-CA" sz="2600" dirty="0" smtClean="0"/>
          </a:p>
          <a:p>
            <a:pPr algn="just">
              <a:buSzPct val="113000"/>
              <a:buFont typeface="Arial" pitchFamily="34" charset="0"/>
              <a:buChar char="•"/>
              <a:defRPr/>
            </a:pPr>
            <a:r>
              <a:rPr lang="en-US" sz="2600" b="1" dirty="0" smtClean="0"/>
              <a:t>accept their professional responsibilities</a:t>
            </a:r>
            <a:r>
              <a:rPr lang="en-US" sz="2600" dirty="0" smtClean="0"/>
              <a:t> and be accountable to both learners and communities</a:t>
            </a:r>
          </a:p>
          <a:p>
            <a:pPr algn="just">
              <a:buSzPct val="113000"/>
              <a:buFont typeface="Arial" pitchFamily="34" charset="0"/>
              <a:buChar char="•"/>
              <a:defRPr/>
            </a:pPr>
            <a:r>
              <a:rPr lang="en-CA" sz="2600" b="1" dirty="0" smtClean="0"/>
              <a:t>make schools healthy, safe, and protective – </a:t>
            </a:r>
            <a:r>
              <a:rPr lang="en-CA" sz="2600" dirty="0" smtClean="0"/>
              <a:t>both physically and psycho-socially</a:t>
            </a:r>
          </a:p>
          <a:p>
            <a:pPr algn="just">
              <a:buSzPct val="113000"/>
              <a:buFont typeface="Arial" pitchFamily="34" charset="0"/>
              <a:buChar char="•"/>
              <a:defRPr/>
            </a:pPr>
            <a:r>
              <a:rPr lang="en-CA" sz="2600" b="1" dirty="0" smtClean="0"/>
              <a:t>become “reflective practitioners”</a:t>
            </a:r>
            <a:endParaRPr lang="en-CA" sz="2600" dirty="0" smtClean="0"/>
          </a:p>
          <a:p>
            <a:pPr algn="just">
              <a:buSzPct val="96000"/>
              <a:buFont typeface="Wingdings" pitchFamily="2" charset="2"/>
              <a:buNone/>
              <a:defRPr/>
            </a:pPr>
            <a:endParaRPr lang="en-US" sz="2800" dirty="0" smtClean="0">
              <a:solidFill>
                <a:srgbClr val="000099"/>
              </a:solidFill>
            </a:endParaRPr>
          </a:p>
        </p:txBody>
      </p:sp>
      <p:sp>
        <p:nvSpPr>
          <p:cNvPr id="5" name="Title 4"/>
          <p:cNvSpPr>
            <a:spLocks noGrp="1"/>
          </p:cNvSpPr>
          <p:nvPr>
            <p:ph type="title"/>
          </p:nvPr>
        </p:nvSpPr>
        <p:spPr>
          <a:xfrm>
            <a:off x="381000" y="228600"/>
            <a:ext cx="8382000" cy="1143000"/>
          </a:xfrm>
          <a:solidFill>
            <a:schemeClr val="bg1"/>
          </a:solidFill>
        </p:spPr>
        <p:txBody>
          <a:bodyPr>
            <a:normAutofit fontScale="90000"/>
          </a:bodyPr>
          <a:lstStyle/>
          <a:p>
            <a:r>
              <a:rPr lang="en-PH" sz="4000" dirty="0" smtClean="0"/>
              <a:t>  </a:t>
            </a:r>
            <a:r>
              <a:rPr lang="en-PH" sz="4000" b="1" dirty="0" smtClean="0">
                <a:solidFill>
                  <a:srgbClr val="FFFF00"/>
                </a:solidFill>
              </a:rPr>
              <a:t>ERGO…</a:t>
            </a:r>
            <a:br>
              <a:rPr lang="en-PH" sz="4000" b="1" dirty="0" smtClean="0">
                <a:solidFill>
                  <a:srgbClr val="FFFF00"/>
                </a:solidFill>
              </a:rPr>
            </a:br>
            <a:r>
              <a:rPr lang="en-PH" sz="4000" b="1" dirty="0" smtClean="0">
                <a:solidFill>
                  <a:srgbClr val="FFFF00"/>
                </a:solidFill>
              </a:rPr>
              <a:t>	        The Role of the School Leaders</a:t>
            </a:r>
            <a:endParaRPr lang="en-PH" sz="40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 calcmode="lin" valueType="num">
                                      <p:cBhvr additive="base">
                                        <p:cTn id="37"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7" end="7"/>
                                            </p:txEl>
                                          </p:spTgt>
                                        </p:tgtEl>
                                        <p:attrNameLst>
                                          <p:attrName>style.visibility</p:attrName>
                                        </p:attrNameLst>
                                      </p:cBhvr>
                                      <p:to>
                                        <p:strVal val="visible"/>
                                      </p:to>
                                    </p:set>
                                    <p:anim calcmode="lin" valueType="num">
                                      <p:cBhvr additive="base">
                                        <p:cTn id="43"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1">
                                            <p:txEl>
                                              <p:pRg st="8" end="8"/>
                                            </p:txEl>
                                          </p:spTgt>
                                        </p:tgtEl>
                                        <p:attrNameLst>
                                          <p:attrName>style.visibility</p:attrName>
                                        </p:attrNameLst>
                                      </p:cBhvr>
                                      <p:to>
                                        <p:strVal val="visible"/>
                                      </p:to>
                                    </p:set>
                                    <p:anim calcmode="lin" valueType="num">
                                      <p:cBhvr additive="base">
                                        <p:cTn id="49"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Eft9X6vzCNc/Tv-KcxLyRjI/AAAAAAAAIMo/ng_MuYWcpB0/s1600/challenge.jpg"/>
          <p:cNvPicPr>
            <a:picLocks noChangeAspect="1" noChangeArrowheads="1"/>
          </p:cNvPicPr>
          <p:nvPr/>
        </p:nvPicPr>
        <p:blipFill>
          <a:blip r:embed="rId2" cstate="print"/>
          <a:srcRect/>
          <a:stretch>
            <a:fillRect/>
          </a:stretch>
        </p:blipFill>
        <p:spPr bwMode="auto">
          <a:xfrm>
            <a:off x="457200" y="609600"/>
            <a:ext cx="5867400" cy="3048000"/>
          </a:xfrm>
          <a:prstGeom prst="rect">
            <a:avLst/>
          </a:prstGeom>
          <a:noFill/>
        </p:spPr>
      </p:pic>
      <p:pic>
        <p:nvPicPr>
          <p:cNvPr id="27650" name="Picture 2" descr="http://www.motifake.com/image/demotivational-poster/0808/implications-demotivational-poster-1218415657.jpg"/>
          <p:cNvPicPr>
            <a:picLocks noChangeAspect="1" noChangeArrowheads="1"/>
          </p:cNvPicPr>
          <p:nvPr/>
        </p:nvPicPr>
        <p:blipFill>
          <a:blip r:embed="rId3" cstate="print"/>
          <a:srcRect/>
          <a:stretch>
            <a:fillRect/>
          </a:stretch>
        </p:blipFill>
        <p:spPr bwMode="auto">
          <a:xfrm>
            <a:off x="304800" y="4038599"/>
            <a:ext cx="6096000" cy="2362201"/>
          </a:xfrm>
          <a:prstGeom prst="rect">
            <a:avLst/>
          </a:prstGeom>
          <a:noFill/>
        </p:spPr>
      </p:pic>
      <p:sp>
        <p:nvSpPr>
          <p:cNvPr id="4" name="Rectangle 3"/>
          <p:cNvSpPr/>
          <p:nvPr/>
        </p:nvSpPr>
        <p:spPr>
          <a:xfrm>
            <a:off x="1371600" y="2971800"/>
            <a:ext cx="35814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400" dirty="0" smtClean="0">
                <a:solidFill>
                  <a:schemeClr val="tx1"/>
                </a:solidFill>
              </a:rPr>
              <a:t>and </a:t>
            </a:r>
            <a:endParaRPr lang="en-PH" sz="4400" dirty="0">
              <a:solidFill>
                <a:schemeClr val="tx1"/>
              </a:solidFill>
            </a:endParaRPr>
          </a:p>
        </p:txBody>
      </p:sp>
      <p:pic>
        <p:nvPicPr>
          <p:cNvPr id="27652" name="Picture 4" descr="http://inspectyourbrand.com/wp-content/uploads/2011/11/inspectyourbrand1.jpg"/>
          <p:cNvPicPr>
            <a:picLocks noChangeAspect="1" noChangeArrowheads="1"/>
          </p:cNvPicPr>
          <p:nvPr/>
        </p:nvPicPr>
        <p:blipFill>
          <a:blip r:embed="rId4" cstate="print"/>
          <a:srcRect/>
          <a:stretch>
            <a:fillRect/>
          </a:stretch>
        </p:blipFill>
        <p:spPr bwMode="auto">
          <a:xfrm>
            <a:off x="6096000" y="304800"/>
            <a:ext cx="2667000" cy="617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p:cNvGrpSpPr>
            <a:grpSpLocks/>
          </p:cNvGrpSpPr>
          <p:nvPr/>
        </p:nvGrpSpPr>
        <p:grpSpPr bwMode="auto">
          <a:xfrm>
            <a:off x="198438" y="1371600"/>
            <a:ext cx="3535362" cy="3962400"/>
            <a:chOff x="352437" y="1143000"/>
            <a:chExt cx="3686163" cy="3962400"/>
          </a:xfrm>
        </p:grpSpPr>
        <p:sp>
          <p:nvSpPr>
            <p:cNvPr id="30" name="Oval 29"/>
            <p:cNvSpPr/>
            <p:nvPr/>
          </p:nvSpPr>
          <p:spPr bwMode="auto">
            <a:xfrm>
              <a:off x="352437" y="2514600"/>
              <a:ext cx="1600200" cy="1828800"/>
            </a:xfrm>
            <a:prstGeom prst="ellipse">
              <a:avLst/>
            </a:prstGeom>
            <a:solidFill>
              <a:schemeClr val="accent1">
                <a:lumMod val="60000"/>
                <a:lumOff val="40000"/>
              </a:schemeClr>
            </a:solidFill>
            <a:ln w="0" cap="flat" cmpd="sng" algn="ctr">
              <a:solidFill>
                <a:schemeClr val="tx1"/>
              </a:solidFill>
              <a:prstDash val="solid"/>
              <a:round/>
              <a:headEnd type="none" w="med" len="med"/>
              <a:tailEnd type="none" w="med" len="med"/>
            </a:ln>
            <a:effectLst/>
            <a:scene3d>
              <a:camera prst="orthographicFront">
                <a:rot lat="641318" lon="3042767" rev="16800000"/>
              </a:camera>
              <a:lightRig rig="threePt" dir="t"/>
            </a:scene3d>
          </p:spPr>
          <p:txBody>
            <a:bodyPr lIns="91429" tIns="45714" rIns="91429" bIns="45714"/>
            <a:lstStyle/>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endParaRPr lang="en-US" sz="1000" b="1" dirty="0">
                <a:solidFill>
                  <a:schemeClr val="bg1"/>
                </a:solidFill>
                <a:latin typeface="Arial" charset="0"/>
              </a:endParaRPr>
            </a:p>
            <a:p>
              <a:pPr algn="ctr" defTabSz="914185">
                <a:defRPr/>
              </a:pPr>
              <a:r>
                <a:rPr lang="en-US" sz="1000" b="1" dirty="0">
                  <a:solidFill>
                    <a:schemeClr val="bg1"/>
                  </a:solidFill>
                  <a:latin typeface="Arial" charset="0"/>
                </a:rPr>
                <a:t>School Management and Operations</a:t>
              </a:r>
            </a:p>
            <a:p>
              <a:pPr algn="ctr" defTabSz="914185">
                <a:defRPr/>
              </a:pPr>
              <a:endParaRPr lang="en-US" sz="1000" b="1" dirty="0">
                <a:solidFill>
                  <a:schemeClr val="bg1"/>
                </a:solidFill>
                <a:latin typeface="Arial" charset="0"/>
              </a:endParaRPr>
            </a:p>
          </p:txBody>
        </p:sp>
        <p:sp>
          <p:nvSpPr>
            <p:cNvPr id="31" name="Oval 30"/>
            <p:cNvSpPr/>
            <p:nvPr/>
          </p:nvSpPr>
          <p:spPr bwMode="auto">
            <a:xfrm>
              <a:off x="457200" y="1600200"/>
              <a:ext cx="1600200" cy="1828800"/>
            </a:xfrm>
            <a:prstGeom prst="ellipse">
              <a:avLst/>
            </a:prstGeom>
            <a:solidFill>
              <a:srgbClr val="C4F42C"/>
            </a:solidFill>
            <a:ln w="0" cap="flat" cmpd="sng" algn="ctr">
              <a:solidFill>
                <a:schemeClr val="tx1"/>
              </a:solidFill>
              <a:prstDash val="solid"/>
              <a:round/>
              <a:headEnd type="none" w="med" len="med"/>
              <a:tailEnd type="none" w="med" len="med"/>
            </a:ln>
            <a:effectLst/>
            <a:scene3d>
              <a:camera prst="orthographicFront">
                <a:rot lat="641318" lon="3042767" rev="13800002"/>
              </a:camera>
              <a:lightRig rig="threePt" dir="t"/>
            </a:scene3d>
          </p:spPr>
          <p:txBody>
            <a:bodyPr lIns="91429" tIns="45714" rIns="91429" bIns="45714"/>
            <a:lstStyle/>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r>
                <a:rPr lang="en-US" sz="1000" b="1" dirty="0">
                  <a:solidFill>
                    <a:schemeClr val="bg1"/>
                  </a:solidFill>
                  <a:latin typeface="Arial" charset="0"/>
                </a:rPr>
                <a:t>Personal &amp; Professional Attributes &amp; Interpersonal Effectiveness</a:t>
              </a:r>
            </a:p>
          </p:txBody>
        </p:sp>
        <p:sp>
          <p:nvSpPr>
            <p:cNvPr id="24" name="Oval 23"/>
            <p:cNvSpPr/>
            <p:nvPr/>
          </p:nvSpPr>
          <p:spPr bwMode="auto">
            <a:xfrm>
              <a:off x="1295400" y="1143000"/>
              <a:ext cx="1600200" cy="1828800"/>
            </a:xfrm>
            <a:prstGeom prst="ellipse">
              <a:avLst/>
            </a:prstGeom>
            <a:solidFill>
              <a:srgbClr val="C4F42C"/>
            </a:solidFill>
            <a:ln w="0" cap="flat" cmpd="sng" algn="ctr">
              <a:solidFill>
                <a:schemeClr val="tx1"/>
              </a:solidFill>
              <a:prstDash val="solid"/>
              <a:round/>
              <a:headEnd type="none" w="med" len="med"/>
              <a:tailEnd type="none" w="med" len="med"/>
            </a:ln>
            <a:effectLst/>
            <a:scene3d>
              <a:camera prst="orthographicFront">
                <a:rot lat="641318" lon="3042767" rev="21300001"/>
              </a:camera>
              <a:lightRig rig="threePt" dir="t"/>
            </a:scene3d>
          </p:spPr>
          <p:txBody>
            <a:bodyPr lIns="91429" tIns="45714" rIns="91429" bIns="45714"/>
            <a:lstStyle/>
            <a:p>
              <a:pPr algn="ctr" defTabSz="914185">
                <a:defRPr/>
              </a:pPr>
              <a:r>
                <a:rPr lang="en-US" sz="1000" b="1" dirty="0">
                  <a:solidFill>
                    <a:schemeClr val="bg1"/>
                  </a:solidFill>
                  <a:latin typeface="Arial" charset="0"/>
                </a:rPr>
                <a:t>School Leadership</a:t>
              </a:r>
            </a:p>
          </p:txBody>
        </p:sp>
        <p:sp>
          <p:nvSpPr>
            <p:cNvPr id="26" name="Oval 25"/>
            <p:cNvSpPr/>
            <p:nvPr/>
          </p:nvSpPr>
          <p:spPr bwMode="auto">
            <a:xfrm>
              <a:off x="2133600" y="1447800"/>
              <a:ext cx="1600200" cy="1828800"/>
            </a:xfrm>
            <a:prstGeom prst="ellipse">
              <a:avLst/>
            </a:prstGeom>
            <a:solidFill>
              <a:srgbClr val="C4F42C"/>
            </a:solidFill>
            <a:ln w="0" cap="flat" cmpd="sng" algn="ctr">
              <a:solidFill>
                <a:schemeClr val="tx1"/>
              </a:solidFill>
              <a:prstDash val="solid"/>
              <a:round/>
              <a:headEnd type="none" w="med" len="med"/>
              <a:tailEnd type="none" w="med" len="med"/>
            </a:ln>
            <a:effectLst/>
            <a:scene3d>
              <a:camera prst="orthographicFront">
                <a:rot lat="641318" lon="3042767" rev="17400000"/>
              </a:camera>
              <a:lightRig rig="threePt" dir="t"/>
            </a:scene3d>
          </p:spPr>
          <p:txBody>
            <a:bodyPr lIns="91429" tIns="45714" rIns="91429" bIns="45714"/>
            <a:lstStyle/>
            <a:p>
              <a:pPr algn="ctr" defTabSz="914185">
                <a:defRPr/>
              </a:pPr>
              <a:r>
                <a:rPr lang="en-US" sz="1000" b="1" dirty="0">
                  <a:solidFill>
                    <a:schemeClr val="bg1"/>
                  </a:solidFill>
                  <a:latin typeface="Arial" charset="0"/>
                </a:rPr>
                <a:t>Instructional Leadership</a:t>
              </a:r>
            </a:p>
            <a:p>
              <a:pPr defTabSz="914185">
                <a:defRPr/>
              </a:pPr>
              <a:endParaRPr lang="en-US" sz="1000" b="1" dirty="0">
                <a:solidFill>
                  <a:schemeClr val="bg1"/>
                </a:solidFill>
                <a:latin typeface="Arial" charset="0"/>
              </a:endParaRPr>
            </a:p>
          </p:txBody>
        </p:sp>
        <p:sp>
          <p:nvSpPr>
            <p:cNvPr id="27" name="Oval 26"/>
            <p:cNvSpPr/>
            <p:nvPr/>
          </p:nvSpPr>
          <p:spPr bwMode="auto">
            <a:xfrm>
              <a:off x="2438400" y="2133600"/>
              <a:ext cx="1600200" cy="1828800"/>
            </a:xfrm>
            <a:prstGeom prst="ellipse">
              <a:avLst/>
            </a:prstGeom>
            <a:solidFill>
              <a:schemeClr val="accent1">
                <a:lumMod val="60000"/>
                <a:lumOff val="40000"/>
              </a:schemeClr>
            </a:solidFill>
            <a:ln w="0" cap="flat" cmpd="sng" algn="ctr">
              <a:solidFill>
                <a:schemeClr val="tx1"/>
              </a:solidFill>
              <a:prstDash val="solid"/>
              <a:round/>
              <a:headEnd type="none" w="med" len="med"/>
              <a:tailEnd type="none" w="med" len="med"/>
            </a:ln>
            <a:effectLst/>
            <a:scene3d>
              <a:camera prst="orthographicFront">
                <a:rot lat="641318" lon="3042767" rev="15000000"/>
              </a:camera>
              <a:lightRig rig="threePt" dir="t"/>
            </a:scene3d>
          </p:spPr>
          <p:txBody>
            <a:bodyPr lIns="91429" tIns="45714" rIns="91429" bIns="45714"/>
            <a:lstStyle/>
            <a:p>
              <a:pPr algn="ctr" defTabSz="914185">
                <a:defRPr/>
              </a:pPr>
              <a:r>
                <a:rPr lang="en-US" sz="1000" b="1" dirty="0">
                  <a:solidFill>
                    <a:schemeClr val="bg1"/>
                  </a:solidFill>
                  <a:latin typeface="Arial" charset="0"/>
                </a:rPr>
                <a:t>Creating a Student-Centered Learning Climate</a:t>
              </a:r>
            </a:p>
            <a:p>
              <a:pPr algn="ctr" defTabSz="914185">
                <a:defRPr/>
              </a:pPr>
              <a:endParaRPr lang="en-US" sz="1000" b="1" dirty="0">
                <a:solidFill>
                  <a:schemeClr val="bg1"/>
                </a:solidFill>
                <a:latin typeface="Arial" charset="0"/>
              </a:endParaRPr>
            </a:p>
          </p:txBody>
        </p:sp>
        <p:sp>
          <p:nvSpPr>
            <p:cNvPr id="28" name="Oval 27"/>
            <p:cNvSpPr/>
            <p:nvPr/>
          </p:nvSpPr>
          <p:spPr bwMode="auto">
            <a:xfrm>
              <a:off x="2131792" y="3200400"/>
              <a:ext cx="1827357" cy="1905000"/>
            </a:xfrm>
            <a:prstGeom prst="ellipse">
              <a:avLst/>
            </a:prstGeom>
            <a:solidFill>
              <a:schemeClr val="accent1">
                <a:lumMod val="60000"/>
                <a:lumOff val="40000"/>
              </a:schemeClr>
            </a:solidFill>
            <a:ln w="0" cap="flat" cmpd="sng" algn="ctr">
              <a:solidFill>
                <a:schemeClr val="tx1"/>
              </a:solidFill>
              <a:prstDash val="solid"/>
              <a:round/>
              <a:headEnd type="none" w="med" len="med"/>
              <a:tailEnd type="none" w="med" len="med"/>
            </a:ln>
            <a:effectLst/>
            <a:scene3d>
              <a:camera prst="orthographicFront">
                <a:rot lat="641318" lon="3042767" rev="12600000"/>
              </a:camera>
              <a:lightRig rig="threePt" dir="t"/>
            </a:scene3d>
          </p:spPr>
          <p:txBody>
            <a:bodyPr lIns="91429" tIns="45714" rIns="91429" bIns="45714"/>
            <a:lstStyle/>
            <a:p>
              <a:pPr algn="ctr" defTabSz="914185">
                <a:defRPr/>
              </a:pPr>
              <a:endParaRPr lang="en-US" sz="1000" b="1" dirty="0" smtClean="0">
                <a:solidFill>
                  <a:schemeClr val="bg1"/>
                </a:solidFill>
                <a:latin typeface="Arial" charset="0"/>
              </a:endParaRPr>
            </a:p>
            <a:p>
              <a:pPr algn="ctr" defTabSz="914185">
                <a:defRPr/>
              </a:pPr>
              <a:endParaRPr lang="en-US" sz="1000" b="1" dirty="0" smtClean="0">
                <a:solidFill>
                  <a:schemeClr val="bg1"/>
                </a:solidFill>
                <a:latin typeface="Arial" charset="0"/>
              </a:endParaRPr>
            </a:p>
            <a:p>
              <a:pPr algn="ctr" defTabSz="914185">
                <a:defRPr/>
              </a:pPr>
              <a:endParaRPr lang="en-US" sz="1000" b="1" dirty="0" smtClean="0">
                <a:solidFill>
                  <a:schemeClr val="bg1"/>
                </a:solidFill>
                <a:latin typeface="Arial" charset="0"/>
              </a:endParaRPr>
            </a:p>
            <a:p>
              <a:pPr algn="ctr" defTabSz="914185">
                <a:defRPr/>
              </a:pPr>
              <a:r>
                <a:rPr lang="en-US" sz="1000" b="1" dirty="0" smtClean="0">
                  <a:solidFill>
                    <a:schemeClr val="bg1"/>
                  </a:solidFill>
                  <a:latin typeface="Arial" charset="0"/>
                </a:rPr>
                <a:t>Human </a:t>
              </a:r>
              <a:r>
                <a:rPr lang="en-US" sz="1000" b="1" dirty="0">
                  <a:solidFill>
                    <a:schemeClr val="bg1"/>
                  </a:solidFill>
                  <a:latin typeface="Arial" charset="0"/>
                </a:rPr>
                <a:t>Resource Management and Professional Development</a:t>
              </a:r>
            </a:p>
            <a:p>
              <a:pPr algn="ctr" defTabSz="914185">
                <a:defRPr/>
              </a:pPr>
              <a:endParaRPr lang="en-US" sz="1000" b="1" dirty="0">
                <a:solidFill>
                  <a:schemeClr val="bg1"/>
                </a:solidFill>
                <a:latin typeface="Arial" charset="0"/>
              </a:endParaRPr>
            </a:p>
          </p:txBody>
        </p:sp>
        <p:sp>
          <p:nvSpPr>
            <p:cNvPr id="29" name="Oval 28"/>
            <p:cNvSpPr/>
            <p:nvPr/>
          </p:nvSpPr>
          <p:spPr bwMode="auto">
            <a:xfrm>
              <a:off x="1053437" y="3124200"/>
              <a:ext cx="1600200" cy="1828800"/>
            </a:xfrm>
            <a:prstGeom prst="ellipse">
              <a:avLst/>
            </a:prstGeom>
            <a:solidFill>
              <a:schemeClr val="accent1">
                <a:lumMod val="60000"/>
                <a:lumOff val="40000"/>
              </a:schemeClr>
            </a:solidFill>
            <a:ln w="0" cap="flat" cmpd="sng" algn="ctr">
              <a:solidFill>
                <a:schemeClr val="tx1"/>
              </a:solidFill>
              <a:prstDash val="solid"/>
              <a:round/>
              <a:headEnd type="none" w="med" len="med"/>
              <a:tailEnd type="none" w="med" len="med"/>
            </a:ln>
            <a:effectLst/>
            <a:scene3d>
              <a:camera prst="orthographicFront">
                <a:rot lat="641318" lon="3042767" rev="20399999"/>
              </a:camera>
              <a:lightRig rig="threePt" dir="t"/>
            </a:scene3d>
          </p:spPr>
          <p:txBody>
            <a:bodyPr lIns="91429" tIns="45714" rIns="91429" bIns="45714"/>
            <a:lstStyle/>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endParaRPr lang="en-US" sz="1000" dirty="0">
                <a:latin typeface="Arial" charset="0"/>
              </a:endParaRPr>
            </a:p>
            <a:p>
              <a:pPr algn="ctr" defTabSz="914185">
                <a:defRPr/>
              </a:pPr>
              <a:r>
                <a:rPr lang="en-US" sz="1000" b="1" dirty="0">
                  <a:solidFill>
                    <a:schemeClr val="bg1"/>
                  </a:solidFill>
                  <a:latin typeface="Arial" charset="0"/>
                </a:rPr>
                <a:t>Parent Involvement and Community Partnership</a:t>
              </a:r>
            </a:p>
            <a:p>
              <a:pPr algn="ctr" defTabSz="914185">
                <a:defRPr/>
              </a:pPr>
              <a:endParaRPr lang="en-US" sz="1000" b="1" dirty="0">
                <a:solidFill>
                  <a:schemeClr val="bg1"/>
                </a:solidFill>
                <a:latin typeface="Arial" charset="0"/>
              </a:endParaRPr>
            </a:p>
          </p:txBody>
        </p:sp>
        <p:sp>
          <p:nvSpPr>
            <p:cNvPr id="5" name="Oval 4"/>
            <p:cNvSpPr/>
            <p:nvPr/>
          </p:nvSpPr>
          <p:spPr bwMode="auto">
            <a:xfrm>
              <a:off x="1295909" y="2133600"/>
              <a:ext cx="1598938" cy="1600200"/>
            </a:xfrm>
            <a:prstGeom prst="ellips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lIns="91429" tIns="45714" rIns="91429" bIns="45714"/>
            <a:lstStyle/>
            <a:p>
              <a:pPr defTabSz="914185">
                <a:defRPr/>
              </a:pPr>
              <a:r>
                <a:rPr lang="en-US" sz="800" b="1" dirty="0">
                  <a:solidFill>
                    <a:schemeClr val="bg1"/>
                  </a:solidFill>
                  <a:latin typeface="Arial" charset="0"/>
                </a:rPr>
                <a:t>Culture of EXCELLENCE, CREATIVITY, ACCOUNTABILITYMAKA-DIYOS, MAKA-TAO, MAKABAYAN AT</a:t>
              </a:r>
            </a:p>
            <a:p>
              <a:pPr defTabSz="914185">
                <a:defRPr/>
              </a:pPr>
              <a:r>
                <a:rPr lang="en-US" sz="800" b="1" dirty="0">
                  <a:solidFill>
                    <a:schemeClr val="bg1"/>
                  </a:solidFill>
                  <a:latin typeface="Arial" charset="0"/>
                </a:rPr>
                <a:t>MAKA-KALIKASAN</a:t>
              </a:r>
            </a:p>
          </p:txBody>
        </p:sp>
      </p:grpSp>
      <p:grpSp>
        <p:nvGrpSpPr>
          <p:cNvPr id="3" name="Group 72"/>
          <p:cNvGrpSpPr>
            <a:grpSpLocks/>
          </p:cNvGrpSpPr>
          <p:nvPr/>
        </p:nvGrpSpPr>
        <p:grpSpPr bwMode="auto">
          <a:xfrm>
            <a:off x="3733800" y="457200"/>
            <a:ext cx="5257800" cy="5770563"/>
            <a:chOff x="2310464" y="595314"/>
            <a:chExt cx="6691963" cy="5770462"/>
          </a:xfrm>
        </p:grpSpPr>
        <p:sp>
          <p:nvSpPr>
            <p:cNvPr id="40968" name="Oval 50"/>
            <p:cNvSpPr>
              <a:spLocks noChangeArrowheads="1"/>
            </p:cNvSpPr>
            <p:nvPr/>
          </p:nvSpPr>
          <p:spPr bwMode="auto">
            <a:xfrm>
              <a:off x="2743200" y="1905000"/>
              <a:ext cx="1828800" cy="2057400"/>
            </a:xfrm>
            <a:prstGeom prst="ellipse">
              <a:avLst/>
            </a:prstGeom>
            <a:solidFill>
              <a:schemeClr val="bg1"/>
            </a:solidFill>
            <a:ln w="9525">
              <a:noFill/>
              <a:round/>
              <a:headEnd/>
              <a:tailEnd/>
            </a:ln>
          </p:spPr>
          <p:txBody>
            <a:bodyPr wrap="none" anchor="ctr"/>
            <a:lstStyle/>
            <a:p>
              <a:endParaRPr lang="fil-PH"/>
            </a:p>
          </p:txBody>
        </p:sp>
        <p:sp>
          <p:nvSpPr>
            <p:cNvPr id="40969" name="Text Box 4"/>
            <p:cNvSpPr txBox="1">
              <a:spLocks noChangeArrowheads="1"/>
            </p:cNvSpPr>
            <p:nvPr/>
          </p:nvSpPr>
          <p:spPr bwMode="auto">
            <a:xfrm>
              <a:off x="2310464" y="2176064"/>
              <a:ext cx="970147" cy="338536"/>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800">
                  <a:cs typeface="Arial" pitchFamily="34" charset="0"/>
                </a:rPr>
                <a:t>Situational Mastery </a:t>
              </a:r>
            </a:p>
          </p:txBody>
        </p:sp>
        <p:sp>
          <p:nvSpPr>
            <p:cNvPr id="40970" name="Text Box 5"/>
            <p:cNvSpPr txBox="1">
              <a:spLocks noChangeArrowheads="1"/>
            </p:cNvSpPr>
            <p:nvPr/>
          </p:nvSpPr>
          <p:spPr bwMode="auto">
            <a:xfrm>
              <a:off x="2310464" y="2999619"/>
              <a:ext cx="859015" cy="276981"/>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600">
                  <a:cs typeface="Arial" pitchFamily="34" charset="0"/>
                </a:rPr>
                <a:t>Educational Issue</a:t>
              </a:r>
            </a:p>
          </p:txBody>
        </p:sp>
        <p:sp>
          <p:nvSpPr>
            <p:cNvPr id="77" name="Text Box 6"/>
            <p:cNvSpPr txBox="1">
              <a:spLocks noChangeArrowheads="1"/>
            </p:cNvSpPr>
            <p:nvPr/>
          </p:nvSpPr>
          <p:spPr bwMode="auto">
            <a:xfrm>
              <a:off x="3183329" y="595314"/>
              <a:ext cx="4736099" cy="400084"/>
            </a:xfrm>
            <a:prstGeom prst="rect">
              <a:avLst/>
            </a:prstGeom>
            <a:solidFill>
              <a:schemeClr val="tx1"/>
            </a:solidFill>
            <a:ln w="9525">
              <a:noFill/>
              <a:miter lim="800000"/>
              <a:headEnd/>
              <a:tailEnd/>
            </a:ln>
            <a:effectLst/>
          </p:spPr>
          <p:txBody>
            <a:bodyPr wrap="square" lIns="91422" tIns="45711" rIns="91422" bIns="45711">
              <a:spAutoFit/>
            </a:bodyPr>
            <a:lstStyle/>
            <a:p>
              <a:pPr algn="ctr">
                <a:spcBef>
                  <a:spcPct val="50000"/>
                </a:spcBef>
                <a:defRPr/>
              </a:pPr>
              <a:r>
                <a:rPr lang="en-US" sz="2000" dirty="0">
                  <a:solidFill>
                    <a:schemeClr val="bg1"/>
                  </a:solidFill>
                  <a:latin typeface="+mj-lt"/>
                  <a:cs typeface="Arial" charset="0"/>
                </a:rPr>
                <a:t>Self as Transformational Leader</a:t>
              </a:r>
            </a:p>
          </p:txBody>
        </p:sp>
        <p:sp>
          <p:nvSpPr>
            <p:cNvPr id="40972" name="AutoShape 7"/>
            <p:cNvSpPr>
              <a:spLocks noChangeArrowheads="1"/>
            </p:cNvSpPr>
            <p:nvPr/>
          </p:nvSpPr>
          <p:spPr bwMode="auto">
            <a:xfrm>
              <a:off x="3183596" y="3086100"/>
              <a:ext cx="152400" cy="114300"/>
            </a:xfrm>
            <a:prstGeom prst="rightArrow">
              <a:avLst>
                <a:gd name="adj1" fmla="val 50000"/>
                <a:gd name="adj2" fmla="val 34784"/>
              </a:avLst>
            </a:prstGeom>
            <a:solidFill>
              <a:srgbClr val="FCA2BA"/>
            </a:solidFill>
            <a:ln w="9525">
              <a:solidFill>
                <a:schemeClr val="tx1"/>
              </a:solidFill>
              <a:miter lim="800000"/>
              <a:headEnd/>
              <a:tailEnd/>
            </a:ln>
          </p:spPr>
          <p:txBody>
            <a:bodyPr wrap="none" anchor="ctr"/>
            <a:lstStyle/>
            <a:p>
              <a:endParaRPr lang="fil-PH">
                <a:latin typeface="Tahoma" pitchFamily="34" charset="0"/>
                <a:cs typeface="Arial" pitchFamily="34" charset="0"/>
              </a:endParaRPr>
            </a:p>
          </p:txBody>
        </p:sp>
        <p:sp>
          <p:nvSpPr>
            <p:cNvPr id="40973" name="AutoShape 8"/>
            <p:cNvSpPr>
              <a:spLocks noChangeArrowheads="1"/>
            </p:cNvSpPr>
            <p:nvPr/>
          </p:nvSpPr>
          <p:spPr bwMode="auto">
            <a:xfrm>
              <a:off x="3378899" y="2728912"/>
              <a:ext cx="738763" cy="771525"/>
            </a:xfrm>
            <a:prstGeom prst="octagon">
              <a:avLst>
                <a:gd name="adj" fmla="val 29287"/>
              </a:avLst>
            </a:prstGeom>
            <a:solidFill>
              <a:srgbClr val="FF3300"/>
            </a:solidFill>
            <a:ln w="9525">
              <a:solidFill>
                <a:schemeClr val="tx1"/>
              </a:solidFill>
              <a:miter lim="800000"/>
              <a:headEnd/>
              <a:tailEnd/>
            </a:ln>
          </p:spPr>
          <p:txBody>
            <a:bodyPr wrap="none" lIns="91422" tIns="45711" rIns="91422" bIns="45711" anchor="ctr"/>
            <a:lstStyle/>
            <a:p>
              <a:pPr algn="ctr"/>
              <a:r>
                <a:rPr lang="en-US" sz="800">
                  <a:cs typeface="Arial" pitchFamily="34" charset="0"/>
                </a:rPr>
                <a:t>Personal </a:t>
              </a:r>
            </a:p>
            <a:p>
              <a:pPr algn="ctr"/>
              <a:r>
                <a:rPr lang="en-US" sz="800">
                  <a:cs typeface="Arial" pitchFamily="34" charset="0"/>
                </a:rPr>
                <a:t>Response </a:t>
              </a:r>
            </a:p>
            <a:p>
              <a:pPr algn="ctr"/>
              <a:r>
                <a:rPr lang="en-US" sz="800">
                  <a:cs typeface="Arial" pitchFamily="34" charset="0"/>
                </a:rPr>
                <a:t>VMOKRAPI</a:t>
              </a:r>
            </a:p>
          </p:txBody>
        </p:sp>
        <p:sp>
          <p:nvSpPr>
            <p:cNvPr id="40974" name="Line 9"/>
            <p:cNvSpPr>
              <a:spLocks noChangeShapeType="1"/>
            </p:cNvSpPr>
            <p:nvPr/>
          </p:nvSpPr>
          <p:spPr bwMode="auto">
            <a:xfrm>
              <a:off x="4153743" y="1143000"/>
              <a:ext cx="0" cy="4572000"/>
            </a:xfrm>
            <a:prstGeom prst="line">
              <a:avLst/>
            </a:prstGeom>
            <a:noFill/>
            <a:ln w="9525">
              <a:solidFill>
                <a:schemeClr val="tx1"/>
              </a:solidFill>
              <a:round/>
              <a:headEnd/>
              <a:tailEnd/>
            </a:ln>
          </p:spPr>
          <p:txBody>
            <a:bodyPr/>
            <a:lstStyle/>
            <a:p>
              <a:endParaRPr lang="en-PH"/>
            </a:p>
          </p:txBody>
        </p:sp>
        <p:sp>
          <p:nvSpPr>
            <p:cNvPr id="40975" name="Text Box 10"/>
            <p:cNvSpPr txBox="1">
              <a:spLocks noChangeArrowheads="1"/>
            </p:cNvSpPr>
            <p:nvPr/>
          </p:nvSpPr>
          <p:spPr bwMode="auto">
            <a:xfrm>
              <a:off x="2590800" y="1346200"/>
              <a:ext cx="1371601" cy="261592"/>
            </a:xfrm>
            <a:prstGeom prst="rect">
              <a:avLst/>
            </a:prstGeom>
            <a:noFill/>
            <a:ln w="9525">
              <a:noFill/>
              <a:miter lim="800000"/>
              <a:headEnd/>
              <a:tailEnd/>
            </a:ln>
          </p:spPr>
          <p:txBody>
            <a:bodyPr lIns="91422" tIns="45711" rIns="91422" bIns="45711">
              <a:spAutoFit/>
            </a:bodyPr>
            <a:lstStyle/>
            <a:p>
              <a:pPr>
                <a:spcBef>
                  <a:spcPct val="50000"/>
                </a:spcBef>
              </a:pPr>
              <a:r>
                <a:rPr lang="en-US" sz="1100">
                  <a:cs typeface="Arial" pitchFamily="34" charset="0"/>
                </a:rPr>
                <a:t>OWNERSHIP</a:t>
              </a:r>
            </a:p>
          </p:txBody>
        </p:sp>
        <p:sp>
          <p:nvSpPr>
            <p:cNvPr id="40976" name="Text Box 11"/>
            <p:cNvSpPr txBox="1">
              <a:spLocks noChangeArrowheads="1"/>
            </p:cNvSpPr>
            <p:nvPr/>
          </p:nvSpPr>
          <p:spPr bwMode="auto">
            <a:xfrm>
              <a:off x="4267200" y="1325563"/>
              <a:ext cx="1632808" cy="430769"/>
            </a:xfrm>
            <a:prstGeom prst="rect">
              <a:avLst/>
            </a:prstGeom>
            <a:noFill/>
            <a:ln w="9525">
              <a:noFill/>
              <a:miter lim="800000"/>
              <a:headEnd/>
              <a:tailEnd/>
            </a:ln>
          </p:spPr>
          <p:txBody>
            <a:bodyPr lIns="91422" tIns="45711" rIns="91422" bIns="45711">
              <a:spAutoFit/>
            </a:bodyPr>
            <a:lstStyle/>
            <a:p>
              <a:pPr>
                <a:spcBef>
                  <a:spcPct val="50000"/>
                </a:spcBef>
              </a:pPr>
              <a:r>
                <a:rPr lang="en-US" sz="1100">
                  <a:cs typeface="Arial" pitchFamily="34" charset="0"/>
                </a:rPr>
                <a:t>CO-OWNERSHIP</a:t>
              </a:r>
            </a:p>
          </p:txBody>
        </p:sp>
        <p:sp>
          <p:nvSpPr>
            <p:cNvPr id="40977" name="Text Box 12"/>
            <p:cNvSpPr txBox="1">
              <a:spLocks noChangeArrowheads="1"/>
            </p:cNvSpPr>
            <p:nvPr/>
          </p:nvSpPr>
          <p:spPr bwMode="auto">
            <a:xfrm>
              <a:off x="2310464" y="3917950"/>
              <a:ext cx="1067162" cy="338536"/>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800">
                  <a:cs typeface="Arial" pitchFamily="34" charset="0"/>
                </a:rPr>
                <a:t>Stakeholder Analysis</a:t>
              </a:r>
              <a:endParaRPr lang="en-US" sz="1000">
                <a:cs typeface="Arial" pitchFamily="34" charset="0"/>
              </a:endParaRPr>
            </a:p>
          </p:txBody>
        </p:sp>
        <p:sp>
          <p:nvSpPr>
            <p:cNvPr id="40978" name="Text Box 13"/>
            <p:cNvSpPr txBox="1">
              <a:spLocks noChangeArrowheads="1"/>
            </p:cNvSpPr>
            <p:nvPr/>
          </p:nvSpPr>
          <p:spPr bwMode="auto">
            <a:xfrm>
              <a:off x="4343399" y="1952625"/>
              <a:ext cx="1068388" cy="338536"/>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800">
                  <a:cs typeface="Arial" pitchFamily="34" charset="0"/>
                </a:rPr>
                <a:t>Engagement Mechanisms</a:t>
              </a:r>
            </a:p>
          </p:txBody>
        </p:sp>
        <p:sp>
          <p:nvSpPr>
            <p:cNvPr id="40979" name="Text Box 14"/>
            <p:cNvSpPr txBox="1">
              <a:spLocks noChangeArrowheads="1"/>
            </p:cNvSpPr>
            <p:nvPr/>
          </p:nvSpPr>
          <p:spPr bwMode="auto">
            <a:xfrm>
              <a:off x="4348134" y="3896756"/>
              <a:ext cx="1066800" cy="584757"/>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800">
                  <a:cs typeface="Arial" pitchFamily="34" charset="0"/>
                </a:rPr>
                <a:t>New Relationships among Stakeholders </a:t>
              </a:r>
            </a:p>
          </p:txBody>
        </p:sp>
        <p:sp>
          <p:nvSpPr>
            <p:cNvPr id="40980" name="Line 15"/>
            <p:cNvSpPr>
              <a:spLocks noChangeShapeType="1"/>
            </p:cNvSpPr>
            <p:nvPr/>
          </p:nvSpPr>
          <p:spPr bwMode="auto">
            <a:xfrm flipV="1">
              <a:off x="4160802" y="2347913"/>
              <a:ext cx="381000" cy="384175"/>
            </a:xfrm>
            <a:prstGeom prst="line">
              <a:avLst/>
            </a:prstGeom>
            <a:noFill/>
            <a:ln w="9525">
              <a:solidFill>
                <a:schemeClr val="tx1"/>
              </a:solidFill>
              <a:round/>
              <a:headEnd/>
              <a:tailEnd type="triangle" w="med" len="med"/>
            </a:ln>
          </p:spPr>
          <p:txBody>
            <a:bodyPr/>
            <a:lstStyle/>
            <a:p>
              <a:endParaRPr lang="en-PH"/>
            </a:p>
          </p:txBody>
        </p:sp>
        <p:sp>
          <p:nvSpPr>
            <p:cNvPr id="40981" name="Line 16"/>
            <p:cNvSpPr>
              <a:spLocks noChangeShapeType="1"/>
            </p:cNvSpPr>
            <p:nvPr/>
          </p:nvSpPr>
          <p:spPr bwMode="auto">
            <a:xfrm>
              <a:off x="4160802" y="3490913"/>
              <a:ext cx="381000" cy="304800"/>
            </a:xfrm>
            <a:prstGeom prst="line">
              <a:avLst/>
            </a:prstGeom>
            <a:noFill/>
            <a:ln w="9525">
              <a:solidFill>
                <a:schemeClr val="tx1"/>
              </a:solidFill>
              <a:round/>
              <a:headEnd/>
              <a:tailEnd type="triangle" w="med" len="med"/>
            </a:ln>
          </p:spPr>
          <p:txBody>
            <a:bodyPr/>
            <a:lstStyle/>
            <a:p>
              <a:endParaRPr lang="en-PH"/>
            </a:p>
          </p:txBody>
        </p:sp>
        <p:sp>
          <p:nvSpPr>
            <p:cNvPr id="40982" name="AutoShape 18"/>
            <p:cNvSpPr>
              <a:spLocks noChangeArrowheads="1"/>
            </p:cNvSpPr>
            <p:nvPr/>
          </p:nvSpPr>
          <p:spPr bwMode="auto">
            <a:xfrm>
              <a:off x="5163220" y="2728485"/>
              <a:ext cx="681492" cy="700328"/>
            </a:xfrm>
            <a:prstGeom prst="octagon">
              <a:avLst>
                <a:gd name="adj" fmla="val 29287"/>
              </a:avLst>
            </a:prstGeom>
            <a:solidFill>
              <a:srgbClr val="FF3300"/>
            </a:solidFill>
            <a:ln w="9525">
              <a:solidFill>
                <a:schemeClr val="tx1"/>
              </a:solidFill>
              <a:miter lim="800000"/>
              <a:headEnd/>
              <a:tailEnd/>
            </a:ln>
          </p:spPr>
          <p:txBody>
            <a:bodyPr wrap="none" lIns="91422" tIns="45711" rIns="91422" bIns="45711" anchor="ctr"/>
            <a:lstStyle/>
            <a:p>
              <a:pPr algn="ctr"/>
              <a:r>
                <a:rPr lang="en-US" sz="800">
                  <a:cs typeface="Arial" pitchFamily="34" charset="0"/>
                </a:rPr>
                <a:t>Shared</a:t>
              </a:r>
              <a:r>
                <a:rPr lang="en-US" sz="1000">
                  <a:cs typeface="Arial" pitchFamily="34" charset="0"/>
                </a:rPr>
                <a:t> </a:t>
              </a:r>
            </a:p>
            <a:p>
              <a:pPr algn="ctr"/>
              <a:r>
                <a:rPr lang="en-US" sz="700">
                  <a:cs typeface="Arial" pitchFamily="34" charset="0"/>
                </a:rPr>
                <a:t>VMOKRAPI</a:t>
              </a:r>
            </a:p>
          </p:txBody>
        </p:sp>
        <p:sp>
          <p:nvSpPr>
            <p:cNvPr id="40983" name="Line 19"/>
            <p:cNvSpPr>
              <a:spLocks noChangeShapeType="1"/>
            </p:cNvSpPr>
            <p:nvPr/>
          </p:nvSpPr>
          <p:spPr bwMode="auto">
            <a:xfrm>
              <a:off x="5334000" y="2438400"/>
              <a:ext cx="152400" cy="228600"/>
            </a:xfrm>
            <a:prstGeom prst="line">
              <a:avLst/>
            </a:prstGeom>
            <a:noFill/>
            <a:ln w="9525">
              <a:solidFill>
                <a:schemeClr val="tx1"/>
              </a:solidFill>
              <a:round/>
              <a:headEnd/>
              <a:tailEnd type="triangle" w="med" len="med"/>
            </a:ln>
          </p:spPr>
          <p:txBody>
            <a:bodyPr/>
            <a:lstStyle/>
            <a:p>
              <a:endParaRPr lang="en-PH"/>
            </a:p>
          </p:txBody>
        </p:sp>
        <p:sp>
          <p:nvSpPr>
            <p:cNvPr id="40984" name="Line 20"/>
            <p:cNvSpPr>
              <a:spLocks noChangeShapeType="1"/>
            </p:cNvSpPr>
            <p:nvPr/>
          </p:nvSpPr>
          <p:spPr bwMode="auto">
            <a:xfrm flipV="1">
              <a:off x="5257800" y="3505200"/>
              <a:ext cx="304800" cy="233363"/>
            </a:xfrm>
            <a:prstGeom prst="line">
              <a:avLst/>
            </a:prstGeom>
            <a:noFill/>
            <a:ln w="9525">
              <a:solidFill>
                <a:schemeClr val="tx1"/>
              </a:solidFill>
              <a:round/>
              <a:headEnd/>
              <a:tailEnd type="triangle" w="med" len="med"/>
            </a:ln>
          </p:spPr>
          <p:txBody>
            <a:bodyPr/>
            <a:lstStyle/>
            <a:p>
              <a:endParaRPr lang="en-PH"/>
            </a:p>
          </p:txBody>
        </p:sp>
        <p:sp>
          <p:nvSpPr>
            <p:cNvPr id="40985" name="Line 21"/>
            <p:cNvSpPr>
              <a:spLocks noChangeShapeType="1"/>
            </p:cNvSpPr>
            <p:nvPr/>
          </p:nvSpPr>
          <p:spPr bwMode="auto">
            <a:xfrm>
              <a:off x="6096000" y="1143000"/>
              <a:ext cx="0" cy="4572000"/>
            </a:xfrm>
            <a:prstGeom prst="line">
              <a:avLst/>
            </a:prstGeom>
            <a:noFill/>
            <a:ln w="9525">
              <a:solidFill>
                <a:schemeClr val="tx1"/>
              </a:solidFill>
              <a:round/>
              <a:headEnd/>
              <a:tailEnd/>
            </a:ln>
          </p:spPr>
          <p:txBody>
            <a:bodyPr/>
            <a:lstStyle/>
            <a:p>
              <a:endParaRPr lang="en-PH"/>
            </a:p>
          </p:txBody>
        </p:sp>
        <p:sp>
          <p:nvSpPr>
            <p:cNvPr id="40986" name="Text Box 22"/>
            <p:cNvSpPr txBox="1">
              <a:spLocks noChangeArrowheads="1"/>
            </p:cNvSpPr>
            <p:nvPr/>
          </p:nvSpPr>
          <p:spPr bwMode="auto">
            <a:xfrm>
              <a:off x="6096000" y="1325563"/>
              <a:ext cx="1447800" cy="430869"/>
            </a:xfrm>
            <a:prstGeom prst="rect">
              <a:avLst/>
            </a:prstGeom>
            <a:noFill/>
            <a:ln w="9525">
              <a:noFill/>
              <a:miter lim="800000"/>
              <a:headEnd/>
              <a:tailEnd/>
            </a:ln>
          </p:spPr>
          <p:txBody>
            <a:bodyPr lIns="91422" tIns="45711" rIns="91422" bIns="45711">
              <a:spAutoFit/>
            </a:bodyPr>
            <a:lstStyle/>
            <a:p>
              <a:pPr>
                <a:spcBef>
                  <a:spcPct val="50000"/>
                </a:spcBef>
              </a:pPr>
              <a:r>
                <a:rPr lang="en-US" sz="1100">
                  <a:cs typeface="Arial" pitchFamily="34" charset="0"/>
                </a:rPr>
                <a:t>CO-CREATION</a:t>
              </a:r>
            </a:p>
          </p:txBody>
        </p:sp>
        <p:sp>
          <p:nvSpPr>
            <p:cNvPr id="40987" name="Text Box 23"/>
            <p:cNvSpPr txBox="1">
              <a:spLocks noChangeArrowheads="1"/>
            </p:cNvSpPr>
            <p:nvPr/>
          </p:nvSpPr>
          <p:spPr bwMode="auto">
            <a:xfrm>
              <a:off x="6248400" y="1738313"/>
              <a:ext cx="1066800" cy="369314"/>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800">
                  <a:cs typeface="Arial" pitchFamily="34" charset="0"/>
                </a:rPr>
                <a:t>Empowered</a:t>
              </a:r>
              <a:r>
                <a:rPr lang="en-US" sz="1000">
                  <a:cs typeface="Arial" pitchFamily="34" charset="0"/>
                </a:rPr>
                <a:t> </a:t>
              </a:r>
              <a:r>
                <a:rPr lang="en-US" sz="800">
                  <a:cs typeface="Arial" pitchFamily="34" charset="0"/>
                </a:rPr>
                <a:t>Citizenry </a:t>
              </a:r>
            </a:p>
          </p:txBody>
        </p:sp>
        <p:sp>
          <p:nvSpPr>
            <p:cNvPr id="40988" name="Text Box 24"/>
            <p:cNvSpPr txBox="1">
              <a:spLocks noChangeArrowheads="1"/>
            </p:cNvSpPr>
            <p:nvPr/>
          </p:nvSpPr>
          <p:spPr bwMode="auto">
            <a:xfrm>
              <a:off x="6115091" y="2865509"/>
              <a:ext cx="985503" cy="415384"/>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700">
                  <a:cs typeface="Arial" pitchFamily="34" charset="0"/>
                </a:rPr>
                <a:t>New Institutional Arrangements</a:t>
              </a:r>
            </a:p>
          </p:txBody>
        </p:sp>
        <p:sp>
          <p:nvSpPr>
            <p:cNvPr id="40989" name="Text Box 25"/>
            <p:cNvSpPr txBox="1">
              <a:spLocks noChangeArrowheads="1"/>
            </p:cNvSpPr>
            <p:nvPr/>
          </p:nvSpPr>
          <p:spPr bwMode="auto">
            <a:xfrm>
              <a:off x="6248401" y="4235129"/>
              <a:ext cx="1066800" cy="369229"/>
            </a:xfrm>
            <a:prstGeom prst="rect">
              <a:avLst/>
            </a:prstGeom>
            <a:solidFill>
              <a:srgbClr val="FF3300"/>
            </a:solidFill>
            <a:ln w="12700">
              <a:solidFill>
                <a:srgbClr val="333300"/>
              </a:solidFill>
              <a:miter lim="800000"/>
              <a:headEnd/>
              <a:tailEnd/>
            </a:ln>
          </p:spPr>
          <p:txBody>
            <a:bodyPr lIns="91422" tIns="45711" rIns="91422" bIns="45711">
              <a:spAutoFit/>
            </a:bodyPr>
            <a:lstStyle/>
            <a:p>
              <a:pPr algn="ctr">
                <a:spcBef>
                  <a:spcPct val="50000"/>
                </a:spcBef>
              </a:pPr>
              <a:r>
                <a:rPr lang="en-US" sz="900">
                  <a:cs typeface="Arial" pitchFamily="34" charset="0"/>
                </a:rPr>
                <a:t>Responsive Institutions</a:t>
              </a:r>
            </a:p>
          </p:txBody>
        </p:sp>
        <p:sp>
          <p:nvSpPr>
            <p:cNvPr id="40990" name="AutoShape 26"/>
            <p:cNvSpPr>
              <a:spLocks noChangeArrowheads="1"/>
            </p:cNvSpPr>
            <p:nvPr/>
          </p:nvSpPr>
          <p:spPr bwMode="auto">
            <a:xfrm>
              <a:off x="5886531" y="3028950"/>
              <a:ext cx="228597" cy="90488"/>
            </a:xfrm>
            <a:prstGeom prst="rightArrow">
              <a:avLst>
                <a:gd name="adj1" fmla="val 50000"/>
                <a:gd name="adj2" fmla="val 63157"/>
              </a:avLst>
            </a:prstGeom>
            <a:solidFill>
              <a:srgbClr val="FCA2BA"/>
            </a:solidFill>
            <a:ln w="9525">
              <a:solidFill>
                <a:schemeClr val="tx1"/>
              </a:solidFill>
              <a:miter lim="800000"/>
              <a:headEnd/>
              <a:tailEnd/>
            </a:ln>
          </p:spPr>
          <p:txBody>
            <a:bodyPr wrap="none" anchor="ctr"/>
            <a:lstStyle/>
            <a:p>
              <a:endParaRPr lang="fil-PH">
                <a:latin typeface="Tahoma" pitchFamily="34" charset="0"/>
                <a:cs typeface="Arial" pitchFamily="34" charset="0"/>
              </a:endParaRPr>
            </a:p>
          </p:txBody>
        </p:sp>
        <p:sp>
          <p:nvSpPr>
            <p:cNvPr id="40991" name="Text Box 27"/>
            <p:cNvSpPr txBox="1">
              <a:spLocks noChangeArrowheads="1"/>
            </p:cNvSpPr>
            <p:nvPr/>
          </p:nvSpPr>
          <p:spPr bwMode="auto">
            <a:xfrm>
              <a:off x="2914154" y="5719612"/>
              <a:ext cx="3581400" cy="646164"/>
            </a:xfrm>
            <a:prstGeom prst="rect">
              <a:avLst/>
            </a:prstGeom>
            <a:noFill/>
            <a:ln w="9525">
              <a:noFill/>
              <a:miter lim="800000"/>
              <a:headEnd/>
              <a:tailEnd/>
            </a:ln>
          </p:spPr>
          <p:txBody>
            <a:bodyPr lIns="91422" tIns="45711" rIns="91422" bIns="45711">
              <a:spAutoFit/>
            </a:bodyPr>
            <a:lstStyle/>
            <a:p>
              <a:pPr algn="ctr">
                <a:spcBef>
                  <a:spcPct val="50000"/>
                </a:spcBef>
              </a:pPr>
              <a:r>
                <a:rPr lang="en-US">
                  <a:cs typeface="Arial" pitchFamily="34" charset="0"/>
                </a:rPr>
                <a:t>Transformational Leadership</a:t>
              </a:r>
            </a:p>
          </p:txBody>
        </p:sp>
        <p:sp>
          <p:nvSpPr>
            <p:cNvPr id="40992" name="Line 30"/>
            <p:cNvSpPr>
              <a:spLocks noChangeShapeType="1"/>
            </p:cNvSpPr>
            <p:nvPr/>
          </p:nvSpPr>
          <p:spPr bwMode="auto">
            <a:xfrm>
              <a:off x="6553200" y="2216858"/>
              <a:ext cx="0" cy="608012"/>
            </a:xfrm>
            <a:prstGeom prst="line">
              <a:avLst/>
            </a:prstGeom>
            <a:noFill/>
            <a:ln w="9525">
              <a:solidFill>
                <a:schemeClr val="tx1"/>
              </a:solidFill>
              <a:round/>
              <a:headEnd/>
              <a:tailEnd type="triangle" w="med" len="med"/>
            </a:ln>
          </p:spPr>
          <p:txBody>
            <a:bodyPr/>
            <a:lstStyle/>
            <a:p>
              <a:endParaRPr lang="en-PH"/>
            </a:p>
          </p:txBody>
        </p:sp>
        <p:sp>
          <p:nvSpPr>
            <p:cNvPr id="40993" name="Line 31"/>
            <p:cNvSpPr>
              <a:spLocks noChangeShapeType="1"/>
            </p:cNvSpPr>
            <p:nvPr/>
          </p:nvSpPr>
          <p:spPr bwMode="auto">
            <a:xfrm flipV="1">
              <a:off x="6553200" y="3344439"/>
              <a:ext cx="0" cy="833437"/>
            </a:xfrm>
            <a:prstGeom prst="line">
              <a:avLst/>
            </a:prstGeom>
            <a:noFill/>
            <a:ln w="9525">
              <a:solidFill>
                <a:schemeClr val="tx1"/>
              </a:solidFill>
              <a:round/>
              <a:headEnd/>
              <a:tailEnd type="triangle" w="med" len="med"/>
            </a:ln>
          </p:spPr>
          <p:txBody>
            <a:bodyPr/>
            <a:lstStyle/>
            <a:p>
              <a:endParaRPr lang="en-PH"/>
            </a:p>
          </p:txBody>
        </p:sp>
        <p:sp>
          <p:nvSpPr>
            <p:cNvPr id="40994" name="Text Box 32"/>
            <p:cNvSpPr txBox="1">
              <a:spLocks noChangeArrowheads="1"/>
            </p:cNvSpPr>
            <p:nvPr/>
          </p:nvSpPr>
          <p:spPr bwMode="auto">
            <a:xfrm>
              <a:off x="7256479" y="2743200"/>
              <a:ext cx="856041" cy="569236"/>
            </a:xfrm>
            <a:prstGeom prst="rect">
              <a:avLst/>
            </a:prstGeom>
            <a:solidFill>
              <a:srgbClr val="FF3300"/>
            </a:solidFill>
            <a:ln w="12700">
              <a:solidFill>
                <a:srgbClr val="333300"/>
              </a:solidFill>
              <a:miter lim="800000"/>
              <a:headEnd/>
              <a:tailEnd/>
            </a:ln>
          </p:spPr>
          <p:txBody>
            <a:bodyPr lIns="91422" tIns="45711" rIns="91422" bIns="45711">
              <a:spAutoFit/>
            </a:bodyPr>
            <a:lstStyle/>
            <a:p>
              <a:pPr>
                <a:spcBef>
                  <a:spcPct val="50000"/>
                </a:spcBef>
              </a:pPr>
              <a:r>
                <a:rPr lang="en-US" sz="700">
                  <a:cs typeface="Arial" pitchFamily="34" charset="0"/>
                </a:rPr>
                <a:t>Social Innovations (Programs &amp; Services)</a:t>
              </a:r>
              <a:r>
                <a:rPr lang="en-US" sz="1000">
                  <a:cs typeface="Arial" pitchFamily="34" charset="0"/>
                </a:rPr>
                <a:t> </a:t>
              </a:r>
            </a:p>
          </p:txBody>
        </p:sp>
        <p:sp>
          <p:nvSpPr>
            <p:cNvPr id="40995" name="AutoShape 33"/>
            <p:cNvSpPr>
              <a:spLocks noChangeArrowheads="1"/>
            </p:cNvSpPr>
            <p:nvPr/>
          </p:nvSpPr>
          <p:spPr bwMode="auto">
            <a:xfrm>
              <a:off x="7104080" y="3047543"/>
              <a:ext cx="152400" cy="74613"/>
            </a:xfrm>
            <a:prstGeom prst="rightArrow">
              <a:avLst>
                <a:gd name="adj1" fmla="val 50000"/>
                <a:gd name="adj2" fmla="val 51063"/>
              </a:avLst>
            </a:prstGeom>
            <a:solidFill>
              <a:srgbClr val="FCA2BA"/>
            </a:solidFill>
            <a:ln w="9525">
              <a:solidFill>
                <a:schemeClr val="tx1"/>
              </a:solidFill>
              <a:miter lim="800000"/>
              <a:headEnd/>
              <a:tailEnd/>
            </a:ln>
          </p:spPr>
          <p:txBody>
            <a:bodyPr wrap="none" anchor="ctr"/>
            <a:lstStyle/>
            <a:p>
              <a:endParaRPr lang="fil-PH">
                <a:latin typeface="Tahoma" pitchFamily="34" charset="0"/>
                <a:cs typeface="Arial" pitchFamily="34" charset="0"/>
              </a:endParaRPr>
            </a:p>
          </p:txBody>
        </p:sp>
        <p:sp>
          <p:nvSpPr>
            <p:cNvPr id="40996" name="Line 34"/>
            <p:cNvSpPr>
              <a:spLocks noChangeShapeType="1"/>
            </p:cNvSpPr>
            <p:nvPr/>
          </p:nvSpPr>
          <p:spPr bwMode="auto">
            <a:xfrm>
              <a:off x="7086600" y="2205038"/>
              <a:ext cx="457200" cy="523875"/>
            </a:xfrm>
            <a:prstGeom prst="line">
              <a:avLst/>
            </a:prstGeom>
            <a:noFill/>
            <a:ln w="9525">
              <a:solidFill>
                <a:schemeClr val="tx1"/>
              </a:solidFill>
              <a:round/>
              <a:headEnd/>
              <a:tailEnd type="triangle" w="med" len="med"/>
            </a:ln>
          </p:spPr>
          <p:txBody>
            <a:bodyPr/>
            <a:lstStyle/>
            <a:p>
              <a:endParaRPr lang="en-PH"/>
            </a:p>
          </p:txBody>
        </p:sp>
        <p:sp>
          <p:nvSpPr>
            <p:cNvPr id="40997" name="Line 35"/>
            <p:cNvSpPr>
              <a:spLocks noChangeShapeType="1"/>
            </p:cNvSpPr>
            <p:nvPr/>
          </p:nvSpPr>
          <p:spPr bwMode="auto">
            <a:xfrm flipV="1">
              <a:off x="7162800" y="3567112"/>
              <a:ext cx="228598" cy="609600"/>
            </a:xfrm>
            <a:prstGeom prst="line">
              <a:avLst/>
            </a:prstGeom>
            <a:noFill/>
            <a:ln w="9525">
              <a:solidFill>
                <a:schemeClr val="tx1"/>
              </a:solidFill>
              <a:round/>
              <a:headEnd/>
              <a:tailEnd type="triangle" w="med" len="med"/>
            </a:ln>
          </p:spPr>
          <p:txBody>
            <a:bodyPr/>
            <a:lstStyle/>
            <a:p>
              <a:endParaRPr lang="en-PH"/>
            </a:p>
          </p:txBody>
        </p:sp>
        <p:sp>
          <p:nvSpPr>
            <p:cNvPr id="40998" name="Line 36"/>
            <p:cNvSpPr>
              <a:spLocks noChangeShapeType="1"/>
            </p:cNvSpPr>
            <p:nvPr/>
          </p:nvSpPr>
          <p:spPr bwMode="auto">
            <a:xfrm>
              <a:off x="2795537" y="2590800"/>
              <a:ext cx="0" cy="381000"/>
            </a:xfrm>
            <a:prstGeom prst="line">
              <a:avLst/>
            </a:prstGeom>
            <a:noFill/>
            <a:ln w="9525">
              <a:solidFill>
                <a:schemeClr val="tx1"/>
              </a:solidFill>
              <a:round/>
              <a:headEnd/>
              <a:tailEnd type="triangle" w="med" len="med"/>
            </a:ln>
          </p:spPr>
          <p:txBody>
            <a:bodyPr/>
            <a:lstStyle/>
            <a:p>
              <a:endParaRPr lang="en-PH"/>
            </a:p>
          </p:txBody>
        </p:sp>
        <p:sp>
          <p:nvSpPr>
            <p:cNvPr id="40999" name="AutoShape 37"/>
            <p:cNvSpPr>
              <a:spLocks/>
            </p:cNvSpPr>
            <p:nvPr/>
          </p:nvSpPr>
          <p:spPr bwMode="auto">
            <a:xfrm>
              <a:off x="7741622" y="1066800"/>
              <a:ext cx="380999" cy="5105400"/>
            </a:xfrm>
            <a:prstGeom prst="rightBracket">
              <a:avLst>
                <a:gd name="adj" fmla="val 111667"/>
              </a:avLst>
            </a:prstGeom>
            <a:noFill/>
            <a:ln w="9525">
              <a:solidFill>
                <a:schemeClr val="tx1"/>
              </a:solidFill>
              <a:round/>
              <a:headEnd/>
              <a:tailEnd/>
            </a:ln>
          </p:spPr>
          <p:txBody>
            <a:bodyPr wrap="none" anchor="ctr"/>
            <a:lstStyle/>
            <a:p>
              <a:endParaRPr lang="fil-PH">
                <a:latin typeface="Tahoma" pitchFamily="34" charset="0"/>
                <a:cs typeface="Arial" pitchFamily="34" charset="0"/>
              </a:endParaRPr>
            </a:p>
          </p:txBody>
        </p:sp>
        <p:sp>
          <p:nvSpPr>
            <p:cNvPr id="41000" name="WordArt 38"/>
            <p:cNvSpPr>
              <a:spLocks noChangeArrowheads="1" noChangeShapeType="1" noTextEdit="1"/>
            </p:cNvSpPr>
            <p:nvPr/>
          </p:nvSpPr>
          <p:spPr bwMode="auto">
            <a:xfrm rot="5400000">
              <a:off x="6130132" y="3394868"/>
              <a:ext cx="4572000" cy="220663"/>
            </a:xfrm>
            <a:prstGeom prst="rect">
              <a:avLst/>
            </a:prstGeom>
          </p:spPr>
          <p:txBody>
            <a:bodyPr vert="wordArtVert" wrap="none" fromWordArt="1">
              <a:prstTxWarp prst="textPlain">
                <a:avLst>
                  <a:gd name="adj" fmla="val 50000"/>
                </a:avLst>
              </a:prstTxWarp>
            </a:bodyPr>
            <a:lstStyle/>
            <a:p>
              <a:pPr algn="ctr" fontAlgn="auto"/>
              <a:r>
                <a:rPr lang="en-PH" sz="2000" kern="10" dirty="0">
                  <a:ln w="12700">
                    <a:solidFill>
                      <a:schemeClr val="tx1"/>
                    </a:solidFill>
                    <a:round/>
                    <a:headEnd/>
                    <a:tailEnd/>
                  </a:ln>
                  <a:solidFill>
                    <a:srgbClr val="0000FF"/>
                  </a:solidFill>
                  <a:latin typeface="Times New Roman"/>
                  <a:cs typeface="Times New Roman"/>
                </a:rPr>
                <a:t>Quality</a:t>
              </a:r>
              <a:r>
                <a:rPr lang="en-PH" sz="2000" kern="10" dirty="0">
                  <a:ln w="12700">
                    <a:solidFill>
                      <a:schemeClr val="tx1"/>
                    </a:solidFill>
                    <a:round/>
                    <a:headEnd/>
                    <a:tailEnd/>
                  </a:ln>
                  <a:solidFill>
                    <a:srgbClr val="0000FF"/>
                  </a:solidFill>
                  <a:effectLst>
                    <a:outerShdw dist="53882" dir="2700000" algn="ctr" rotWithShape="0">
                      <a:srgbClr val="CBCBCB">
                        <a:alpha val="79999"/>
                      </a:srgbClr>
                    </a:outerShdw>
                  </a:effectLst>
                  <a:latin typeface="Times New Roman"/>
                  <a:cs typeface="Times New Roman"/>
                </a:rPr>
                <a:t> </a:t>
              </a:r>
              <a:r>
                <a:rPr lang="en-PH" sz="2000" kern="10" dirty="0">
                  <a:ln w="12700">
                    <a:solidFill>
                      <a:schemeClr val="tx1"/>
                    </a:solidFill>
                    <a:round/>
                    <a:headEnd/>
                    <a:tailEnd/>
                  </a:ln>
                  <a:solidFill>
                    <a:srgbClr val="0000FF"/>
                  </a:solidFill>
                  <a:latin typeface="Times New Roman"/>
                  <a:cs typeface="Times New Roman"/>
                </a:rPr>
                <a:t>Graduates</a:t>
              </a:r>
            </a:p>
          </p:txBody>
        </p:sp>
        <p:sp>
          <p:nvSpPr>
            <p:cNvPr id="41001" name="Line 39"/>
            <p:cNvSpPr>
              <a:spLocks noChangeShapeType="1"/>
            </p:cNvSpPr>
            <p:nvPr/>
          </p:nvSpPr>
          <p:spPr bwMode="auto">
            <a:xfrm flipV="1">
              <a:off x="2795537" y="3276600"/>
              <a:ext cx="0" cy="609600"/>
            </a:xfrm>
            <a:prstGeom prst="line">
              <a:avLst/>
            </a:prstGeom>
            <a:noFill/>
            <a:ln w="9525">
              <a:solidFill>
                <a:schemeClr val="tx1"/>
              </a:solidFill>
              <a:round/>
              <a:headEnd/>
              <a:tailEnd type="triangle" w="med" len="med"/>
            </a:ln>
          </p:spPr>
          <p:txBody>
            <a:bodyPr/>
            <a:lstStyle/>
            <a:p>
              <a:endParaRPr lang="en-PH"/>
            </a:p>
          </p:txBody>
        </p:sp>
        <p:sp>
          <p:nvSpPr>
            <p:cNvPr id="41002" name="AutoShape 40"/>
            <p:cNvSpPr>
              <a:spLocks noChangeArrowheads="1"/>
            </p:cNvSpPr>
            <p:nvPr/>
          </p:nvSpPr>
          <p:spPr bwMode="auto">
            <a:xfrm>
              <a:off x="8112521" y="2971800"/>
              <a:ext cx="152400" cy="142875"/>
            </a:xfrm>
            <a:prstGeom prst="rightArrow">
              <a:avLst>
                <a:gd name="adj1" fmla="val 50000"/>
                <a:gd name="adj2" fmla="val 26667"/>
              </a:avLst>
            </a:prstGeom>
            <a:solidFill>
              <a:srgbClr val="FCA2BA"/>
            </a:solidFill>
            <a:ln w="9525">
              <a:solidFill>
                <a:schemeClr val="tx1"/>
              </a:solidFill>
              <a:miter lim="800000"/>
              <a:headEnd/>
              <a:tailEnd/>
            </a:ln>
          </p:spPr>
          <p:txBody>
            <a:bodyPr wrap="none" anchor="ctr"/>
            <a:lstStyle/>
            <a:p>
              <a:endParaRPr lang="fil-PH">
                <a:latin typeface="Tahoma" pitchFamily="34" charset="0"/>
                <a:cs typeface="Arial" pitchFamily="34" charset="0"/>
              </a:endParaRPr>
            </a:p>
          </p:txBody>
        </p:sp>
        <p:sp>
          <p:nvSpPr>
            <p:cNvPr id="41003" name="AutoShape 41"/>
            <p:cNvSpPr>
              <a:spLocks/>
            </p:cNvSpPr>
            <p:nvPr/>
          </p:nvSpPr>
          <p:spPr bwMode="auto">
            <a:xfrm>
              <a:off x="8330473" y="1052417"/>
              <a:ext cx="380999" cy="5105400"/>
            </a:xfrm>
            <a:prstGeom prst="rightBracket">
              <a:avLst>
                <a:gd name="adj" fmla="val 111667"/>
              </a:avLst>
            </a:prstGeom>
            <a:noFill/>
            <a:ln w="9525">
              <a:solidFill>
                <a:schemeClr val="tx1"/>
              </a:solidFill>
              <a:round/>
              <a:headEnd/>
              <a:tailEnd/>
            </a:ln>
          </p:spPr>
          <p:txBody>
            <a:bodyPr wrap="none" anchor="ctr"/>
            <a:lstStyle/>
            <a:p>
              <a:endParaRPr lang="fil-PH">
                <a:latin typeface="Tahoma" pitchFamily="34" charset="0"/>
                <a:cs typeface="Arial" pitchFamily="34" charset="0"/>
              </a:endParaRPr>
            </a:p>
          </p:txBody>
        </p:sp>
        <p:sp>
          <p:nvSpPr>
            <p:cNvPr id="10283" name="WordArt 42"/>
            <p:cNvSpPr>
              <a:spLocks noChangeArrowheads="1" noChangeShapeType="1" noTextEdit="1"/>
            </p:cNvSpPr>
            <p:nvPr/>
          </p:nvSpPr>
          <p:spPr bwMode="auto">
            <a:xfrm rot="5400000">
              <a:off x="6606096" y="3394868"/>
              <a:ext cx="4572000" cy="220662"/>
            </a:xfrm>
            <a:prstGeom prst="rect">
              <a:avLst/>
            </a:prstGeom>
          </p:spPr>
          <p:txBody>
            <a:bodyPr vert="wordArtVert" wrap="none" fromWordArt="1">
              <a:prstTxWarp prst="textPlain">
                <a:avLst>
                  <a:gd name="adj" fmla="val 50000"/>
                </a:avLst>
              </a:prstTxWarp>
            </a:bodyPr>
            <a:lstStyle/>
            <a:p>
              <a:pPr algn="ctr" fontAlgn="auto">
                <a:defRPr/>
              </a:pPr>
              <a:r>
                <a:rPr lang="en-US" sz="2000" kern="10" dirty="0">
                  <a:ln w="12700">
                    <a:solidFill>
                      <a:schemeClr val="tx1"/>
                    </a:solidFill>
                    <a:round/>
                    <a:headEnd/>
                    <a:tailEnd/>
                  </a:ln>
                  <a:solidFill>
                    <a:srgbClr val="0000FF"/>
                  </a:solidFill>
                  <a:latin typeface="Times New Roman"/>
                  <a:cs typeface="Times New Roman"/>
                </a:rPr>
                <a:t>Societal</a:t>
              </a:r>
              <a:r>
                <a:rPr lang="en-US" sz="2000" b="1" kern="10" dirty="0">
                  <a:ln w="12700">
                    <a:solidFill>
                      <a:schemeClr val="tx1"/>
                    </a:solidFill>
                    <a:round/>
                    <a:headEnd/>
                    <a:tailEnd/>
                  </a:ln>
                  <a:solidFill>
                    <a:srgbClr val="00FFFF"/>
                  </a:solidFill>
                  <a:latin typeface="Times New Roman"/>
                  <a:cs typeface="Times New Roman"/>
                </a:rPr>
                <a:t> </a:t>
              </a:r>
              <a:r>
                <a:rPr lang="en-US" sz="2000" b="1" kern="10" dirty="0">
                  <a:ln w="12700">
                    <a:solidFill>
                      <a:schemeClr val="tx1"/>
                    </a:solidFill>
                    <a:round/>
                    <a:headEnd/>
                    <a:tailEnd/>
                  </a:ln>
                  <a:solidFill>
                    <a:srgbClr val="0000FF"/>
                  </a:solidFill>
                  <a:latin typeface="Times New Roman"/>
                  <a:cs typeface="Times New Roman"/>
                </a:rPr>
                <a:t>Transformation</a:t>
              </a:r>
            </a:p>
          </p:txBody>
        </p:sp>
        <p:sp>
          <p:nvSpPr>
            <p:cNvPr id="41005" name="AutoShape 43"/>
            <p:cNvSpPr>
              <a:spLocks noChangeArrowheads="1"/>
            </p:cNvSpPr>
            <p:nvPr/>
          </p:nvSpPr>
          <p:spPr bwMode="auto">
            <a:xfrm>
              <a:off x="8534400" y="2971800"/>
              <a:ext cx="152400" cy="142875"/>
            </a:xfrm>
            <a:prstGeom prst="rightArrow">
              <a:avLst>
                <a:gd name="adj1" fmla="val 50000"/>
                <a:gd name="adj2" fmla="val 26667"/>
              </a:avLst>
            </a:prstGeom>
            <a:solidFill>
              <a:srgbClr val="FCA2BA"/>
            </a:solidFill>
            <a:ln w="9525">
              <a:solidFill>
                <a:schemeClr val="tx1"/>
              </a:solidFill>
              <a:miter lim="800000"/>
              <a:headEnd/>
              <a:tailEnd/>
            </a:ln>
          </p:spPr>
          <p:txBody>
            <a:bodyPr wrap="none" anchor="ctr"/>
            <a:lstStyle/>
            <a:p>
              <a:endParaRPr lang="fil-PH">
                <a:latin typeface="Tahoma" pitchFamily="34" charset="0"/>
                <a:cs typeface="Arial" pitchFamily="34" charset="0"/>
              </a:endParaRPr>
            </a:p>
          </p:txBody>
        </p:sp>
        <p:sp>
          <p:nvSpPr>
            <p:cNvPr id="41006" name="Text Box 17"/>
            <p:cNvSpPr txBox="1">
              <a:spLocks noChangeArrowheads="1"/>
            </p:cNvSpPr>
            <p:nvPr/>
          </p:nvSpPr>
          <p:spPr bwMode="auto">
            <a:xfrm>
              <a:off x="4153178" y="2410248"/>
              <a:ext cx="1219200" cy="1231066"/>
            </a:xfrm>
            <a:prstGeom prst="rect">
              <a:avLst/>
            </a:prstGeom>
            <a:noFill/>
            <a:ln w="9525">
              <a:noFill/>
              <a:miter lim="800000"/>
              <a:headEnd/>
              <a:tailEnd/>
            </a:ln>
          </p:spPr>
          <p:txBody>
            <a:bodyPr wrap="square" lIns="91422" tIns="45711" rIns="91422" bIns="45711">
              <a:spAutoFit/>
            </a:bodyPr>
            <a:lstStyle/>
            <a:p>
              <a:pPr>
                <a:spcBef>
                  <a:spcPct val="50000"/>
                </a:spcBef>
              </a:pPr>
              <a:endParaRPr lang="en-US" sz="1000" dirty="0">
                <a:cs typeface="Arial" pitchFamily="34" charset="0"/>
              </a:endParaRPr>
            </a:p>
            <a:p>
              <a:pPr>
                <a:spcBef>
                  <a:spcPct val="50000"/>
                </a:spcBef>
              </a:pPr>
              <a:r>
                <a:rPr lang="en-US" sz="900" dirty="0">
                  <a:cs typeface="Arial" pitchFamily="34" charset="0"/>
                </a:rPr>
                <a:t>Multi-stakeholder processes</a:t>
              </a:r>
            </a:p>
            <a:p>
              <a:pPr>
                <a:spcBef>
                  <a:spcPct val="50000"/>
                </a:spcBef>
              </a:pPr>
              <a:r>
                <a:rPr lang="en-US" sz="900" dirty="0">
                  <a:cs typeface="Arial" pitchFamily="34" charset="0"/>
                </a:rPr>
                <a:t>(Convening &amp; Trust Building Dialogues</a:t>
              </a:r>
              <a:r>
                <a:rPr lang="en-US" sz="1000" dirty="0">
                  <a:cs typeface="Arial" pitchFamily="34" charset="0"/>
                </a:rPr>
                <a:t>)</a:t>
              </a:r>
            </a:p>
          </p:txBody>
        </p:sp>
      </p:grpSp>
      <p:sp>
        <p:nvSpPr>
          <p:cNvPr id="40964" name="AutoShape 45"/>
          <p:cNvSpPr>
            <a:spLocks noChangeArrowheads="1"/>
          </p:cNvSpPr>
          <p:nvPr/>
        </p:nvSpPr>
        <p:spPr bwMode="auto">
          <a:xfrm>
            <a:off x="3733800" y="2971800"/>
            <a:ext cx="152400" cy="79375"/>
          </a:xfrm>
          <a:prstGeom prst="rightArrow">
            <a:avLst>
              <a:gd name="adj1" fmla="val 50000"/>
              <a:gd name="adj2" fmla="val 48000"/>
            </a:avLst>
          </a:prstGeom>
          <a:solidFill>
            <a:srgbClr val="FCA2BA"/>
          </a:solidFill>
          <a:ln w="9525">
            <a:solidFill>
              <a:schemeClr val="tx1"/>
            </a:solidFill>
            <a:miter lim="800000"/>
            <a:headEnd/>
            <a:tailEnd/>
          </a:ln>
        </p:spPr>
        <p:txBody>
          <a:bodyPr wrap="none" lIns="91430" tIns="45715" rIns="91430" bIns="45715" anchor="ctr"/>
          <a:lstStyle/>
          <a:p>
            <a:endParaRPr lang="fil-PH">
              <a:latin typeface="Tahoma" pitchFamily="34" charset="0"/>
              <a:cs typeface="Arial" pitchFamily="34" charset="0"/>
            </a:endParaRPr>
          </a:p>
        </p:txBody>
      </p:sp>
      <p:sp>
        <p:nvSpPr>
          <p:cNvPr id="54" name="Rectangle 53"/>
          <p:cNvSpPr/>
          <p:nvPr/>
        </p:nvSpPr>
        <p:spPr bwMode="auto">
          <a:xfrm>
            <a:off x="241300" y="176212"/>
            <a:ext cx="4025900" cy="89058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lIns="89392" tIns="44696" rIns="89392" bIns="44696"/>
          <a:lstStyle/>
          <a:p>
            <a:pPr>
              <a:defRPr/>
            </a:pPr>
            <a:endParaRPr lang="en-PH" dirty="0">
              <a:latin typeface="Arial" charset="0"/>
            </a:endParaRPr>
          </a:p>
          <a:p>
            <a:pPr>
              <a:defRPr/>
            </a:pPr>
            <a:r>
              <a:rPr lang="en-PH" dirty="0">
                <a:solidFill>
                  <a:schemeClr val="accent5">
                    <a:lumMod val="20000"/>
                    <a:lumOff val="80000"/>
                  </a:schemeClr>
                </a:solidFill>
                <a:latin typeface="Arial" charset="0"/>
              </a:rPr>
              <a:t>    </a:t>
            </a:r>
            <a:r>
              <a:rPr lang="en-PH" sz="2400" b="1" dirty="0" smtClean="0">
                <a:solidFill>
                  <a:schemeClr val="bg1"/>
                </a:solidFill>
                <a:latin typeface="Arial" charset="0"/>
              </a:rPr>
              <a:t>SBM </a:t>
            </a:r>
            <a:r>
              <a:rPr lang="en-PH" sz="2400" b="1" dirty="0">
                <a:solidFill>
                  <a:schemeClr val="bg1"/>
                </a:solidFill>
                <a:latin typeface="Arial" charset="0"/>
              </a:rPr>
              <a:t>–TL/BL Framework </a:t>
            </a:r>
          </a:p>
        </p:txBody>
      </p:sp>
      <p:sp>
        <p:nvSpPr>
          <p:cNvPr id="40966" name="Left Arrow 54"/>
          <p:cNvSpPr>
            <a:spLocks noChangeArrowheads="1"/>
          </p:cNvSpPr>
          <p:nvPr/>
        </p:nvSpPr>
        <p:spPr bwMode="auto">
          <a:xfrm>
            <a:off x="238125" y="5486400"/>
            <a:ext cx="4333875" cy="746125"/>
          </a:xfrm>
          <a:prstGeom prst="leftArrow">
            <a:avLst>
              <a:gd name="adj1" fmla="val 50000"/>
              <a:gd name="adj2" fmla="val 50053"/>
            </a:avLst>
          </a:prstGeom>
          <a:solidFill>
            <a:schemeClr val="tx1"/>
          </a:solidFill>
          <a:ln w="9525" algn="ctr">
            <a:solidFill>
              <a:schemeClr val="tx1"/>
            </a:solidFill>
            <a:round/>
            <a:headEnd/>
            <a:tailEnd/>
          </a:ln>
        </p:spPr>
        <p:txBody>
          <a:bodyPr lIns="89392" tIns="44696" rIns="89392" bIns="44696"/>
          <a:lstStyle/>
          <a:p>
            <a:endParaRPr lang="en-PH"/>
          </a:p>
        </p:txBody>
      </p:sp>
      <p:sp>
        <p:nvSpPr>
          <p:cNvPr id="40967" name="Right Arrow 56"/>
          <p:cNvSpPr>
            <a:spLocks noChangeArrowheads="1"/>
          </p:cNvSpPr>
          <p:nvPr/>
        </p:nvSpPr>
        <p:spPr bwMode="auto">
          <a:xfrm>
            <a:off x="6781800" y="5562600"/>
            <a:ext cx="1120775" cy="639763"/>
          </a:xfrm>
          <a:prstGeom prst="rightArrow">
            <a:avLst>
              <a:gd name="adj1" fmla="val 50000"/>
              <a:gd name="adj2" fmla="val 49894"/>
            </a:avLst>
          </a:prstGeom>
          <a:solidFill>
            <a:schemeClr val="tx1"/>
          </a:solidFill>
          <a:ln w="9525" algn="ctr">
            <a:solidFill>
              <a:schemeClr val="tx1"/>
            </a:solidFill>
            <a:round/>
            <a:headEnd/>
            <a:tailEnd/>
          </a:ln>
        </p:spPr>
        <p:txBody>
          <a:bodyPr lIns="89392" tIns="44696" rIns="89392" bIns="44696"/>
          <a:lstStyle/>
          <a:p>
            <a:endParaRPr lang="en-P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800600" y="228600"/>
          <a:ext cx="4104488" cy="6317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bwMode="auto">
          <a:xfrm>
            <a:off x="427038" y="2209800"/>
            <a:ext cx="2620962" cy="190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lIns="89392" tIns="44696" rIns="89392" bIns="44696"/>
          <a:lstStyle/>
          <a:p>
            <a:pPr>
              <a:defRPr/>
            </a:pPr>
            <a:r>
              <a:rPr lang="en-PH" sz="3900" b="1" dirty="0">
                <a:solidFill>
                  <a:schemeClr val="bg1"/>
                </a:solidFill>
                <a:latin typeface="Arial" charset="0"/>
              </a:rPr>
              <a:t>For </a:t>
            </a:r>
            <a:r>
              <a:rPr lang="en-PH" sz="3900" b="1" dirty="0" smtClean="0">
                <a:solidFill>
                  <a:schemeClr val="bg1"/>
                </a:solidFill>
                <a:latin typeface="Arial" charset="0"/>
              </a:rPr>
              <a:t>SHs: </a:t>
            </a:r>
            <a:r>
              <a:rPr lang="en-PH" sz="2300" b="1" dirty="0" smtClean="0">
                <a:solidFill>
                  <a:schemeClr val="bg1"/>
                </a:solidFill>
                <a:latin typeface="Arial" charset="0"/>
              </a:rPr>
              <a:t> </a:t>
            </a:r>
          </a:p>
          <a:p>
            <a:pPr algn="ctr">
              <a:defRPr/>
            </a:pPr>
            <a:r>
              <a:rPr lang="en-PH" sz="2300" b="1" dirty="0" smtClean="0">
                <a:solidFill>
                  <a:schemeClr val="bg1"/>
                </a:solidFill>
                <a:latin typeface="Arial" charset="0"/>
              </a:rPr>
              <a:t>School </a:t>
            </a:r>
          </a:p>
          <a:p>
            <a:pPr algn="ctr">
              <a:defRPr/>
            </a:pPr>
            <a:r>
              <a:rPr lang="en-PH" sz="2300" b="1" dirty="0" smtClean="0">
                <a:solidFill>
                  <a:schemeClr val="bg1"/>
                </a:solidFill>
                <a:latin typeface="Arial" charset="0"/>
              </a:rPr>
              <a:t>Based Management </a:t>
            </a:r>
            <a:endParaRPr lang="en-PH" sz="2300" b="1" dirty="0">
              <a:solidFill>
                <a:schemeClr val="bg1"/>
              </a:solidFill>
              <a:latin typeface="Arial" charset="0"/>
            </a:endParaRPr>
          </a:p>
        </p:txBody>
      </p:sp>
      <p:sp>
        <p:nvSpPr>
          <p:cNvPr id="38918" name="Right Arrow 8"/>
          <p:cNvSpPr>
            <a:spLocks noChangeArrowheads="1"/>
          </p:cNvSpPr>
          <p:nvPr/>
        </p:nvSpPr>
        <p:spPr bwMode="auto">
          <a:xfrm>
            <a:off x="3452813" y="839788"/>
            <a:ext cx="966787" cy="5484812"/>
          </a:xfrm>
          <a:prstGeom prst="rightArrow">
            <a:avLst>
              <a:gd name="adj1" fmla="val 50000"/>
              <a:gd name="adj2" fmla="val 50000"/>
            </a:avLst>
          </a:prstGeom>
          <a:solidFill>
            <a:schemeClr val="accent1"/>
          </a:solidFill>
          <a:ln w="9525" algn="ctr">
            <a:solidFill>
              <a:schemeClr val="tx1"/>
            </a:solidFill>
            <a:round/>
            <a:headEnd/>
            <a:tailEnd/>
          </a:ln>
        </p:spPr>
        <p:txBody>
          <a:bodyPr lIns="89392" tIns="44696" rIns="89392" bIns="44696"/>
          <a:lstStyle/>
          <a:p>
            <a:endParaRPr lang="en-PH"/>
          </a:p>
        </p:txBody>
      </p:sp>
      <p:sp>
        <p:nvSpPr>
          <p:cNvPr id="9" name="Rectangle 8"/>
          <p:cNvSpPr/>
          <p:nvPr/>
        </p:nvSpPr>
        <p:spPr>
          <a:xfrm>
            <a:off x="304800" y="228600"/>
            <a:ext cx="29718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smtClean="0">
                <a:solidFill>
                  <a:schemeClr val="bg1"/>
                </a:solidFill>
              </a:rPr>
              <a:t>Implementation of the </a:t>
            </a:r>
          </a:p>
          <a:p>
            <a:pPr algn="ctr"/>
            <a:r>
              <a:rPr lang="en-PH" sz="2000" b="1" dirty="0" smtClean="0">
                <a:solidFill>
                  <a:schemeClr val="bg1"/>
                </a:solidFill>
              </a:rPr>
              <a:t>School -Based Management Practice</a:t>
            </a:r>
            <a:endParaRPr lang="en-PH" sz="2000" b="1" dirty="0">
              <a:solidFill>
                <a:schemeClr val="bg1"/>
              </a:solidFill>
            </a:endParaRPr>
          </a:p>
        </p:txBody>
      </p:sp>
      <p:sp>
        <p:nvSpPr>
          <p:cNvPr id="11" name="Rectangle 10"/>
          <p:cNvSpPr/>
          <p:nvPr/>
        </p:nvSpPr>
        <p:spPr>
          <a:xfrm>
            <a:off x="304800" y="5257800"/>
            <a:ext cx="3276600"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bg1"/>
                </a:solidFill>
              </a:rPr>
              <a:t>Teacher-In-Charge</a:t>
            </a:r>
          </a:p>
          <a:p>
            <a:pPr algn="ctr"/>
            <a:r>
              <a:rPr lang="en-PH" b="1" dirty="0" smtClean="0">
                <a:solidFill>
                  <a:schemeClr val="bg1"/>
                </a:solidFill>
              </a:rPr>
              <a:t>Officer-In-Charge</a:t>
            </a:r>
          </a:p>
          <a:p>
            <a:pPr algn="ctr"/>
            <a:r>
              <a:rPr lang="en-PH" b="1" dirty="0" smtClean="0">
                <a:solidFill>
                  <a:schemeClr val="bg1"/>
                </a:solidFill>
              </a:rPr>
              <a:t>Head Teachers</a:t>
            </a:r>
          </a:p>
          <a:p>
            <a:pPr algn="ctr"/>
            <a:r>
              <a:rPr lang="en-PH" b="1" dirty="0" smtClean="0">
                <a:solidFill>
                  <a:schemeClr val="bg1"/>
                </a:solidFill>
              </a:rPr>
              <a:t>Principals </a:t>
            </a:r>
            <a:endParaRPr lang="en-PH" b="1" dirty="0">
              <a:solidFill>
                <a:schemeClr val="bg1"/>
              </a:solidFill>
            </a:endParaRPr>
          </a:p>
        </p:txBody>
      </p:sp>
      <p:sp>
        <p:nvSpPr>
          <p:cNvPr id="12" name="Down Arrow 11"/>
          <p:cNvSpPr/>
          <p:nvPr/>
        </p:nvSpPr>
        <p:spPr>
          <a:xfrm>
            <a:off x="685800" y="4343400"/>
            <a:ext cx="200863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4648200" cy="5105400"/>
          </a:xfrm>
          <a:solidFill>
            <a:schemeClr val="bg1"/>
          </a:solidFill>
        </p:spPr>
        <p:txBody>
          <a:bodyPr>
            <a:normAutofit fontScale="92500"/>
          </a:bodyPr>
          <a:lstStyle/>
          <a:p>
            <a:pPr algn="ctr">
              <a:buNone/>
            </a:pPr>
            <a:r>
              <a:rPr lang="en-PH" sz="4800" b="1" dirty="0" err="1" smtClean="0"/>
              <a:t>iLead</a:t>
            </a:r>
            <a:r>
              <a:rPr lang="en-PH" sz="4800" b="1" dirty="0" smtClean="0"/>
              <a:t>-serve.</a:t>
            </a:r>
          </a:p>
          <a:p>
            <a:pPr algn="ctr">
              <a:buNone/>
            </a:pPr>
            <a:r>
              <a:rPr lang="en-PH" sz="4800" b="1" dirty="0" err="1" smtClean="0"/>
              <a:t>iTransform</a:t>
            </a:r>
            <a:r>
              <a:rPr lang="en-PH" sz="4800" b="1" dirty="0" smtClean="0"/>
              <a:t>.</a:t>
            </a:r>
          </a:p>
          <a:p>
            <a:pPr algn="ctr">
              <a:buNone/>
            </a:pPr>
            <a:r>
              <a:rPr lang="en-PH" sz="4800" b="1" dirty="0" err="1" smtClean="0"/>
              <a:t>iChange</a:t>
            </a:r>
            <a:r>
              <a:rPr lang="en-PH" sz="4800" b="1" dirty="0" smtClean="0"/>
              <a:t>.</a:t>
            </a:r>
          </a:p>
          <a:p>
            <a:pPr algn="ctr">
              <a:buNone/>
            </a:pPr>
            <a:endParaRPr lang="en-PH" sz="1500" b="1" dirty="0" smtClean="0"/>
          </a:p>
          <a:p>
            <a:pPr algn="ctr">
              <a:buNone/>
            </a:pPr>
            <a:r>
              <a:rPr lang="en-PH" sz="2000" b="1" dirty="0" smtClean="0"/>
              <a:t>A Plenary Session Presentation on Educational Leadership Challenges </a:t>
            </a:r>
          </a:p>
          <a:p>
            <a:pPr algn="ctr">
              <a:buNone/>
            </a:pPr>
            <a:r>
              <a:rPr lang="en-PH" sz="2000" b="1" dirty="0" smtClean="0"/>
              <a:t>(Republic of the Philippines)</a:t>
            </a:r>
          </a:p>
          <a:p>
            <a:pPr algn="ctr">
              <a:buNone/>
            </a:pPr>
            <a:endParaRPr lang="en-PH" sz="2000" b="1" dirty="0" smtClean="0"/>
          </a:p>
          <a:p>
            <a:pPr algn="ctr">
              <a:buNone/>
            </a:pPr>
            <a:r>
              <a:rPr lang="en-PH" sz="2000" b="1" dirty="0" smtClean="0"/>
              <a:t>Academy of Principals  - </a:t>
            </a:r>
          </a:p>
          <a:p>
            <a:pPr algn="ctr">
              <a:buNone/>
            </a:pPr>
            <a:r>
              <a:rPr lang="en-PH" sz="2000" b="1" dirty="0" smtClean="0"/>
              <a:t>4</a:t>
            </a:r>
            <a:r>
              <a:rPr lang="en-PH" sz="2000" b="1" baseline="30000" dirty="0" smtClean="0"/>
              <a:t>th</a:t>
            </a:r>
            <a:r>
              <a:rPr lang="en-PH" sz="2000" b="1" dirty="0" smtClean="0"/>
              <a:t> Global Education Conference</a:t>
            </a:r>
          </a:p>
          <a:p>
            <a:pPr algn="ctr">
              <a:buNone/>
            </a:pPr>
            <a:r>
              <a:rPr lang="en-PH" sz="2000" b="1" dirty="0" smtClean="0"/>
              <a:t>12 July 2012</a:t>
            </a:r>
          </a:p>
          <a:p>
            <a:pPr algn="ctr">
              <a:buNone/>
            </a:pPr>
            <a:endParaRPr lang="en-PH" sz="2000" b="1" dirty="0" smtClean="0"/>
          </a:p>
          <a:p>
            <a:pPr algn="ctr">
              <a:buNone/>
            </a:pPr>
            <a:endParaRPr lang="en-PH" sz="2000" b="1" dirty="0" smtClean="0"/>
          </a:p>
          <a:p>
            <a:pPr algn="ctr">
              <a:buNone/>
            </a:pPr>
            <a:endParaRPr lang="en-PH" sz="2000" b="1" dirty="0" smtClean="0"/>
          </a:p>
          <a:p>
            <a:pPr algn="ctr">
              <a:buNone/>
            </a:pPr>
            <a:endParaRPr lang="en-PH" sz="2000" b="1" dirty="0" smtClean="0"/>
          </a:p>
          <a:p>
            <a:pPr algn="ctr">
              <a:buNone/>
            </a:pPr>
            <a:endParaRPr lang="en-PH" sz="2000" b="1" dirty="0" smtClean="0"/>
          </a:p>
          <a:p>
            <a:pPr algn="ctr">
              <a:buNone/>
            </a:pPr>
            <a:endParaRPr lang="en-PH" sz="4000" b="1" dirty="0"/>
          </a:p>
        </p:txBody>
      </p:sp>
      <p:sp>
        <p:nvSpPr>
          <p:cNvPr id="13314" name="AutoShape 2" descr="data:image/jpeg;base64,/9j/4AAQSkZJRgABAQAAAQABAAD/2wCEAAkGBhQSERUUERQWFRUWFxsZGRYYGB0cGhcgHRsgGx4fFxoYHCchGRwkHRkYHy8gJScpLCwsFiAxNTAqNSYtLCkBCQoKDgwOGg8PGiokHyQyLywvLywsLCoqLCwvLCwsNCwsLCwsLCwsLCwsLCwsLCksLCwsLCwsLCwsLCwpLCwsLP/AABEIAMsA+QMBIgACEQEDEQH/xAAbAAEAAgMBAQAAAAAAAAAAAAAABQYDBAcBAv/EAD4QAAICAQMCBQIDBgIJBQEAAAECAxEABBIhBTEGEyJBUTJhI3GBBxRCkaHwUrEVJDNDYoLB0eE0Y3Ky8Rb/xAAZAQEAAwEBAAAAAAAAAAAAAAAAAQIDBAX/xAAjEQACAgICAQUBAQAAAAAAAAAAAQIRAyESMUEEIjJRYRNx/9oADAMBAAIRAxEAPwDhwGbel6VLJzGjMPkD71/f5H4x0jSiWaND2ZgPb/rx/fv2zoXXusroFjRIgxYHiyAAOPbknN8eNSTlJ0kZZMji1GKts5vqNKyGnUqfgisxZ1PxHpo9Z07z1WnCCRR71zY+4G1v5fejzGfTMlb1K7gGFgiwexF9wfnKZIcXonHPkjDjPayU13huaKJZXUBGr3sjcLG4DtY5GUqy9kVjPawBkEnmM2G0EgXcY3C/4iprvXevnjMGAeYxjAGMYwBjGMAYxjAGMYwBjGMAYxjAGMYwBjGMAYxjAGMYwDPotUY5FdTRUgjOkN4j0WsiXzyistWsikgE8HaQyn2HvVVfvXMM9BzSGRwM541M7F4ceLUK7Rt5iRiwoRlIpSu0Aell2DhRffn3z4m6XFq9EJEhkj3+kRApG7iI0q75OAg3buP8NZQ/DfjOTSgqGcrwE9ZqK3DOyJe1mIBHPyfmskPEf7QW1Csvqk3GVPxlQjyyymMoFA2Sjbyw78flmzypx2Y/yaloprijl76CH1unc6qUmGAC1UWxqgCQp3EgAAcVV/GUMnJbofiabSE+SxAPtZFfcUeOwsjvtA7ZhB09m81a0bvjTwyNHIoUkq4scHjsa5HB9X02SBVnnNPwjDG2tgWavLMg3XdfrX3/APPGa3V+svqX3ymz/wCb7myeSTyTV0KGaSnDau0Sk6pnZdJqJW1CxSed/tHE8TJWmjhF0VNcbQOGFWQvPzyHqKKJXCfTubb27Xx2AH8hWSEvi3VvF5TTyFKA238Ch+f/AH575p9M06STIsr+WjMAz1e0f3/K8tOXKqKxjx2zTrFZ0zo3gho11ULhGSRQI5qUn3/VaO0mjR28Xn11PwQ76fTaeMJSMTJLQsXySPdhZPF/H6W/hKrKf3hdHMc8yQ65o44p3SCTzI1NB67/AD24NGxY4NZH5i1RutjGMZAGM9rNzT9GmdN6xuUvbvr03V1uPF1zWTVi6NLPaywDwNqQxR0CMOSh5YfooPyP55tw/s/kZQ28UdhBCtR3Anuaqq5vtmixTfgzeWC8lUrFZZx4IJVGWZSHk8sek8G6554/8Z86rwNMpcIyOIzTMLFewuxxj+M/of1h9lazzJGXoE4/3Zav8NN/9c0GjINEUfg5Rxa7RdNPo+cZ7WeZUkYxjAGMYwBjGMAYxjAGTXSfCOq1Kb4Yiy/JIAJrsL7k9h9/1qHXOqaGEanTQGCJZ0XTmPy/MMfkyFqLkF+bBJ3fCt6uwzSEeRScqOY67RPDI0cilXU0VPcf33/XNfLf+0TVK00KBg8kUKpK4NguO4sDmu1+9XQ96jlZKnRZO1Z5noywdG8Fz6mMyRgVzXI5NHjvwbAFHkBge2Q+v0TwyMkgIZfkEfkaYA0RyLHvhxa2QpJ6RZ/BPhD94qSRW2An6l/DdaKtTA2HBIIHbg5cel+F9N5amOODURttQudoI2AhiGAJLFiOBXfvQ4pvgbxWmk3h0T1DuVJMhJChGJbakYBZiav+mWXU+LoVC6fStHp13yxq0DEhG3KPNcunricbqAo8ZvjcVE58im5Fh8U61tHojLCgO3aqivSnNWQPYVX8s+PB/VX1OhbUToFKFuQKVwouwD7d1PtwczaHxWBLNHpr1ccCBpXtVo16ijH0upILFeKJaiRmHqnjMOmnMsbQaTUOB5tqxYDnbS/QpIAJ5NXx3zovfK9HPx1xrZTv2jweUvkp09YIVktdQF/2nBr1AcA3e0knjKTpumySWURmAFmh7WFP9XUf8wy4+KNNrHcwvqH1GlWSw7sFHvZZ3FLt9Skk0D+dZcFgkilTQdPMUTCMO8rbLulFlP8AiVVUsqm2Kk++crhyls64y4xRxzV6B4m2yIyGyOR3KsVaj70wI49wc3uh+HJNTIirSh22hmNAn4F1ZzqEmmGui1CapVMmnYHegNslvtDssZL16mIj4si65AdE6XGIz++R7V3XGd2xlWgVKgMNpDA/z+2aRwX2Unno+fCP7P1j8qXa0c8E/wCJ5gsOo5BT2HBHIsXfxlvj8MQhHj2ko8ol23wrDbQWuyjaOPuRjpXV2llYNtC0do9zzxzfPFk/pkmk6sCVINGjRujm3Hjo5nNy2aGp6IjGZgSrzqqs3xt7bRxXyeeaGQ3WekyCQusixwxRCt1HzJLIG++w5AJv3FfayyahR3IH5mr/ACvNRterStCBuZI/NYcUFBAHfub7DJKlZ1c8OliDleGa6QXuJA7AkCqr+nzjqGnhmgDhn2MBJtjA3OSOFYV3Nj7+n34yQ1HlzfvHnhZotPUj8EEFgSojIa2YKCfbivnInTPIZnWOB10wKg7gv4ZIoA7SQBSil5PI7WLtyHHyQqdOR9KrwKwfcdy2S12QVI+xo/kffM3UumodLEs0Ss9DcdvrsjkWObs1+mWk6dY1YmlAtmY9vuST/mc90UqTAmJ1auCV9j/xAZfxspbvRzHr37PTGqvE43N3iJ5B70re/wAc++U6aEqSrAgjuD3Gd01XRYmlE00xQKCNtgUQKIv4HJ4F85Wer+Gk1FhQTRYrKaBUWaBvuOOx+PbnOaeBP4nVj9Q18jluM3epdMeFtrj8iOzD5GaZziap0ztTT2jzGMZBIxjGAMYzY0ugeTdsF7FLntwBVnnvVjgYBr59xzsv0sR+Rr3v2+4H8s2+odHkhLB1NK2wsOV3Vdbu10e2aOT0Oz289XPnOjdF8FxR6dpdWDGKXd5gW1YMCDG4v0MCFIqzzloRcnopOairZ9eDfEfmRRxNFvaBgyOd5CHhVP8AtOaBY7TS8KAM2NZ4V0+qke2AmPJCsu4fdlVRfwWqz3NnnJvQdGigcsjJ/rDGRTureT6qjUDaECe9+/5ZXOl+D5Ida0u+wC9elgfWCPxCRtAF2SCbri87YwqKVWcbncm06KP1vpD6aZon7qe/yPY/3/5zThiZ2CqCzMQAALJJ4AAHc5Zf2i9SSbWMYzYVQl/JHf8Av/8ABj/Z9pY5NdGs20p7hvL2nkCj5pHe+NttdUDnE4rlSOyMnxtk50DwZ1BYJPKcRpOlMpoFx5bED1VR3fhkexe+wvIfrQ1ekEWl1X+xikLIu0FWo2xXcPWLZhZ9JN9xly17RST6ttdNIkiFhCnpOyw6WALNEFSAwU3Rv51PETCXosckjWd5WNy5LOq8DcxityDvG30CwTZrnZwpaMlK3sk9P1+KZGMRdt0arsJHloV7lSAr77IW+K+oXQGZ5NVBqQp1DvBMiFTW4hqRiC3qDOVUXuJFsxA75A/s6gU6diByG9Rr+XO0XXerb9LrNCbpLfvcr6reFMgVXRSxVCb3xgfVS1/XOiPxT+zna9zX0XJZY9Pp2j0Z3tK/MkhARnVbobjtUck/UbZqPcV8dP0W9GMkMiSiRRIZifVQJBXcaN2B6QOw4+Nv9108+iWOMPLErOrF9sbAvUgfgEKO4HB75ozxRjTpE6NUYkZF3lztr6237QTyaFjiiBRyeypk6hpQpeSEBFUgeXf1fkO24jn+zkN4i6/PDFt0weJAN0kq8FyTx6u6gCuBzZOSbG4yJhIAR6WDnb/wgsvcni/zORsGm0j6gxdQEvKLHEyN6Nx4PmD2ayKP8/bEn7aQit2yc6Z0jqMWr0sq6mPWQD1ecGHpV1ptwbluDwRuN/HbLGujhilebnzGUISW9IUNupR7c/n2FVmDS9Pj0OmWGLeVS6L8sSSSboAe9AADKnrJWk1ixag/hyqfLF0N45Ak+bor8CxloQSVyKznbqJcIuoaamjURAMSXUUN5ICndXJ4FZsPpAYhHBsQBt1EtTMbJZ25JNm75+kD8qEnS4R+9y+UgCRJFHa/7yRrLC/4kVCL9t2YvB3VtRDP5J3zw7bZqJMIHu5HZfzydEU35LN4p6S0sBjRg9EeZe1A3N0u40K7+o/GVHoGik07uyOVDAqyGrUg/IsNwBX550nqUm2MusKyOKobdx5ocDnt3JAugcqZgO47gV9yCCKv4B/plox5PZVy46RqLAOLskCrJ7334zYi0Y9hXpKj7Aiu3z3zFqOpbG2RIXk2lti1dD5J/PPemdc8zZ5kbxF/p3f5XQo/YjnNG4rRSm1Zqdd8NrJEQ1BVUUx5YvdcD29v77ct12jaJ2RxTKaOd+0wv8x/YI/v2PxnPP2idD481d7Mn1sy1v8Ac7SBzXf+ecvqMfJWu0dXp8lPi+jnmM9OeZ5x6AxjGAejOr+BdL/qZMChp9paKOSWM2xFMU2gNGrEH0sednf3zk+SvRfEEmmPo2shdHaNh6ZCl7Q9cleSdt1mmOXF2Z5I8lR1DxJ0VtRAsTpENZ5W5lpnWMnuFZW2ox2g7mugD7c5y7rXhyfSlfPTaGFqQQVb8iOD/wCR85cPCPUP3jTPDaGUSxsUZtnnot2paxz7n3IX34Oe+MHWLQtE4SN5Z/MSBJA/krVckXyfi6AHcWAdJpSXIzhcXxOdZ0bwv4t050w080UG07riYMke1I9+9pCWJkd1oADv8cVzo4vMYy4m0oqS2X/xV473x+Xp3Me5Itohao1TbZjkUrYkRvcGufahlYk8T6qRdhmcg8UPfntwP77ZG6XTPK6pGrO7Ggqglj9gBycvPSfD+nSHSSTpLHqmZ/LhV9p1G1rR2Lg+T6gYxx6ioquTl+UpMpxjFdFCdCCQe/uD3/XMuh1jwuskbFXU2GHcfkfY89/bLwNfBK7t+7tA+rilZ5Vct5SmQh2ZXAABKEGqNGhyRlW6/wBIXTsiBzIxXczAUlNyuw92FdzkONbRZSt00XKL9o+lmptXpFaQMhLDcPpdtvKsC+xCD6jySe2V3xX42fWbVCiOJVAWNeFAAFrS0pUMu4Wti8rsEJdgqiyxAA+5/LL3/wDwemS45ZJxICEaVY7hjdgNqub+eSRY+oXxeWuUkVqMWZ/DPTn0UH70x2qQBIGKMDZ4KMhJqmHpJB3AX2yz9NYzMs0AUofTJEzcANR3BSKB9xXDD8+K307rw0wfQahItysyFWiHlUqWpavU8juFG48DvyMuvQkMn4r6cxSeWiluQGFXSqe1VXb8ic6MctUjlyrdsxaWBoIm8vTxgE/iKTwyLdBB2WgSbN8/bMc/UYgyyu20bOQ4P8RDephYuhlhfSb1ZT2bg/l/dZRerhJWMLECP6VG/n4th+YofpmyVmLlVG6+qVB5andTcLf032pSber/AK/bNno+sCSQx6vQgySSfhzH1ITdr6eNtDmzfa8ruk6RNvd9VtZBGwRt/wBHIO6gBtoDn35+2Svh3xLrFg3rEkz79m4kiZiQKRRXww+mr7nM2/tGqX0yy+JIZnCCAK77wdrsQpC+ogkEHmvYjIXpWshn1QTV6XyngDTACTfExQgCwwLUCd4G6j5fvls6joi6ledw9g1E/I3C6sWLF1ecq6z4t1CusEUT6Zi67Iwm3c10C7NbSd69+5/LLzarb0Uxp8tI6z4j16tE2/1RirBJO4EgdjwG5sFa5rOPeKtZ1B1kSGJ00aSOgMEZEbFGKlnZbtuLtjkl1o6iHURwnyyDLsDh5BCrBqtUYkJ9u4B7Dtn0NCkc6ppppYpDIBKEc+gX6t4ur7gX3JyZwjwqLJhKpW9nSNEznTQsOJHgRu9eooDyfzyvyRTbq1DW5HwKq/4dt2Ofk5KdZ6+slpFafh8H3QD0/wA+MiodGVQkyl3DEW77ttexIFAH7fY5bHpbMsm3opPQkik1ziVdR+8LMdrR/QqgAAPzYFhgfYg5P+PppUWJYotwY3v2k0bAABH0n3s/98l+kaBjNNIEaNZogGJ4O9TQI+TRPqHBoY6jo52XZupNwIF/R80aBPuQPb2r2pxezRyVr8Munl/HRfmFif0dQv8A9myL8UAFtp8w2OxH4VEEHafduee/f2yY0sCh2cDmgg/+K2f82P8AIZGPA0xd1Ej2KWKRhtRvpYqAe4F+/sc1MTi/UNKY5HQ/wsR/2/pmtlk8edPMWqo7bKKTtNi+3cfkB+mVvPKyR4yaPXhLlFMYxjKFhjGMA+kau2esxP3z5GbnRwvnxb/p3rf5XkreiHo3tL4Q1Mi7lTv2BIBP6HInU6Zo2KuCrDgg9xnT+tR6pNXD5DgQ+ndyKPPq3Du1jtV/bnK3+02RTql20H8pd/8A8ueD9wKzoy44xVowx5HJ06K/0WAvMgE6ac8kSuzKqUCe6KWB4oUO5GdQ6zMj9QgE0w1EUsenZU8kuXURjdIJXKmIWJGLBrFHcOKzmHSeiyag1GOB3J7D+/8AqPnOlbAYRpJYhHAsDBXicmdK/EcbnH4iyOB+GAo5HsOaQhJq6LznFOrNLretZ45V1T6d90oMRG6OPabdFd4lHpYMXXcasE7sh/Ekcq6KC9PGAUZWdVDiNfMuMLJuagRyDZvdmxNqtGkTz/jTofK05gdVjAaKNdpchmP8B5Hyw7Hms+Jeqied3jZtjhfSRt2UB6AF4Kr2B+2TKWiIx2RmnmKMrDupBH6G/fOgnxno5PxZf3gMzLI+nUgRSSCuSe4BIDHuT2sUM5znt5lGTRpKKZZ4NQdXrTO6F2kdm8tQSTQJoAck8f0/TOldN6t5JaMyvKQaO4EiKqtTZ+oFgDyRxx2vOV+HNasU0DsFYK90xIW74JK8gA0c6HHqSLWORDFbuHLkEqSQQyO27gqq3VAsaHHPRierOfMvBan62pO1QRa2LNE9+V+fnK+eib0QMFVlP1bQSy7w3P3batnnm82NFtZIg6Ek8q4IKnbZBBBsDjNvq+o8tQbZQ1+sJuquwIo0K969s3TOdog+tdIBeWfVM7wLGPwVZrLdrpePcV9zZ7Z70nSTwadZ3l2ShGLKw3H10FAPFuQqqT8kjLL0+YnTRzSCiSo7VuDOE7HtYINflkd1TQzeZ5mpdGRLMSRmwSONz2ByL4HI+5yXT9wTa9pl6L1bydO82r1IYM/osDhQNpvaL5cNS+wF/wAWS+o6XpdQ8U0iW8ZWSORTTAimU/DD6TyPjKVP4f8A9WkESet1PcEH8qY+k/l3zJ1TqsxSHUk+XHFKokjQ36VbawavYBSK+2TSrZF79pY+r+C9JMoE+pn2Bt21Qilm9tzUSe/tWaEGiJ3xEEKCCZB/vKNgkkWWHb+XIyD6t4j8wrOjs2nVwjhR2NAq6n3piB/y5Z+nt5f+21CyFjuAsWidrJFWASLJ7c+wxq+7Db41VGNvK8zy2KB3H0kjcwPHb3Gb/To1gB4RVVa54As3f3vt/PvefE/hMvJu8zaDIHIqyQKNCxweANwPauMdS6iBM+2IzJGqo4UgAOxLfUeLC9x/7gGOV2U41RHDU/vKyu8hdVcgotqqqeUagbYML5b3ByG02mhSBXBKMyyyKUJUkK5HzzxXH3yw9I0OnJkmVGQKrRSQFR6txDAMbIf8+/PJzT6f1XS6hvLWNEaAWinsougQOOzMDRHvYPGFItRoibcqRao35n03aOKogOV/i59uRxfzkxHShVQCSViagU0diglt19t1bQT7v785o9S0yyIkckvmBN5NAsbPuQgrcDzZPtmHXvG0ccj7r4ZXUbXsD2I5F32vLJtlWkUD9oUiGaMRxNCBHRRm3EHcb5P+WVTJ7xrqA+qNXQUd+/Pq5+/OQOedl+bPSxfBDGMZmaDGMYB9It9u+dW6Z0BNDFCP3Y6jVT9lZHAW1dRvDIGj3iTYVb0mgfaxylTWdd6VqI9dFppIJI4dRp6Q2KpCygiMBnEZJbYpYEtz2vNsVWZZbokV1Uk6zQGNtLqI03Lso7htTdsRnW9tCMHdss3fxxbWbt7bzbBiCbB5HHcEg/oc64ko0CTanWTxzaiWPYFSjtvk/iGMm2WMbQwK2CObzkOom3szfJJ7Ad/soAH5AAZOZlcSq6OjeCdP/qLNEB5nrq/8VHbd/fj45/PMngSXV+c370JKsBfMFNu3Ddsvmgm4muOBlJ8PeKJdIx2Uyt9SHsf+xr3/AC71ktrP2huVIhiSEsKLL9X6H29vy/lWscsaVvozlilbpdkN4o2jVzhKC+YaAFD9BkVnrNZs++fOcjduzqSpUMYz3IJM7H8NfzOX/oPThNCodJfNBSMMn1R7hdyLw203e7twfvle8I9HE0iM8bPErgMFHcmzVngcCyT7DLz1LZAoOklliaRRuMnDBLFKLJ5Fk3Y9ueRnTiTSs58zvRuLqZoGELSKvmKux/LO0HgbSTYVQoJ7fYZK/wCk5IpJI4089Y13kqwQqOeAW4cAgjg2KrmryP1fUW/ECFCqIjKk3qaQtfK7WG26urI9V8Xmv0fSs0p8mS0kiVnKAIFskbK5oizx35PPGbHOzb6h4ieRIZ5oa0m+9qPukYiwC/YAKbO0UbW74GRXVeo6eIyQqRGCAUZqtux5H9MeIgI90UZNNZCk8JfBKj5Jv+uQDeEZNZBC+miJmiPlTUaU1ZVyXNWQeefbtzlp6jZGNW+y8+HtSskAKEccWAwWxzQLElqsWfvng6qkXmgtdj0RMVQRkkk7+LcFjYPPBI5ys62LURdUki0kTbYkiTbtppEQA+lip2hyvLdqHfN8aiSUU8YZkKq+0qwVmFkAgkfAHPOTGVoOFM80k0ZJEYXyzIZHr6L9lT2IuiSOPT98megKxeWQRx7NpRW49HHIK82TwCDXFfJvT0Xh2WQE6lWgVTRUjluCCBf8Nkc17VmfoXWAtRruMW7y42pFQBQSzE92Ngj9MVoqyMeVU0kbCWcm/wAWKORlQDceFXgKdvsvx2yT1QOlXfpaWGYVHG+4+aSPZb4u7LXdWTm/rdRE0Y+gpLtAugjbuxJIoD3vNgS6WCOPQyyFgLHmHhEN3s3fwDkqLPbgkWMlshbNZOrskUj6hk8o0Iwse22H1kBOfL7erkggVfYwa6QnUzKtmcKu8yzB2EYZXCRhEUKpO1ifqr2F5JeKelzOCNocMVX0i1CXVKAbUAc8ivvn11fTO0xmiBMiSEqKNMPpIPtRXjnFE2YYevqysjKYjuZBfqjLXXpccgbuKIz41WgIjjQIkjIoB3GtvHdf/wBGb69PVGHYbbaOLgUe5J55IJqxwLvKv4ll8sNOUIZVJEquVIYcbSAO10KvLdbKVejm/XZCdRKT/jI/lx/0zQz6dr5OfOeW3bs9VKlQxjGQSMm+i+FZdQu9dqrdbmNAn7ZC5bel9R0s2iXTalzEyPuDC6Yc96U8+o+3tmmNJvZSbaWiv9Y6PJppPLlFNVj4IPuD7j/tmtDqGQgoxUgggg1RBsHj3B5ya8ZdcTUyp5d7I0CBjwW5JJPx3r9MgMrKk9ExtrZkedmqyTQoWboD2H25P88x4xlSwxjGAMYxgDMsELOwVRZYgAfJOYsvH7NOkLM7lwSB6SNgKAd7L3cbWBRHwcvCPJ0VnLirJroXTQIY9OojJfzRIPxE81kX0pISKu2f4Hbm1yyPpIISF1BTazr+F9XFfQaNH1c2BzWexM6PK0kJh8t9qM1ASWfq7cc8nvwfsc1OiPBvlk1TuHsMiEgrY/jVgNzKTVWByo78Z2pJaRw232Y+vdAEixzq6OV2KJUQks26h+FGCAFFXzXH6ZOeGeq62SE/vUaxruCx7QFD8GyEB4A9NNVHd9shPCjRF9SqKqwbWO5ZSSSW28gG4rWyK+O5rPvoU0m9pp9QiwD0Inmb+ePUHJ7AcWeT2rHnQ8UzU6ydeusYaVlKybd0bBHU0B3RwS3H+G8tHSfEXkwhGEMJBIfbtCBySzWVO1WYFD/y0O2aHizpk7xt+6O3mECwpAMoH8Ib5q6598pun6Ow02rlg81ZA4WONn2sAqlpmkDEbuNtX79sOr3sR1H6JvxZ1jzgscWoWFXcgv6vLYBLIbYCSnmEgUCLZsy+HelmKLVEqk8DmK2hdWA+vlbI9Xbg13yq+GtDPrI0MJeSYTVKjcq6ECipIO2qIPPvnTJ+jJodCIwzeZGzTSPEaJcjsPsoAA/LLSkn8fIrj2Yet6tdPpYWKsY12FllanIq/USPq7emvtmPo2g0skTyOrIZHaREk9HlcbSRTU90H3dvUpAHc5OmaqPVwNEHkZo9tzSRjh2tlKhxRK1xYvgHIHrfg7U+XM0KSyyu6bSr77ABtmBP1Gxywsbfvk6fZRabo1YulvI4SBjJGzwxMXO51UUVB2gBFAeu3PPN5u+JekSwgGg8YcGwRwT6Su0k+nn4Pf5ya8P+Gl0zJqNQBG6L6UZw7BmFFpHsjizQv3HasivEGiGraTdGyEAxsVYFmWwysoPANgGroqzC7ye7oh+LPdPPt0saaWcIIwFLUCCx/hIcfJPH5Z8dC6/LKJFmcbhQBAC0bINV3PA/nmunQ4tNpBDCzSyFg5JJUCgWHHIUk0nFkc5l02jCmKKgZGcSue5VVbexJ9rYKo/P7HIimxJ9mx4j6ftUSRbxInIbuPv5hPJBBI/K85/446oWpTQaQhnA+AKA/mP6Z0HxbqwkVuJAoBO9WpPycX6rF0Kzi/UtcZZGc+54HwPYfyzPPNRjS7Zr6eHKV/RrZ5jGcB3jGMYAz288xgHt55jGAMYxgDGMYAxjGAMkui9bfTOHQK1G6YWLAIBo+4uxkbjJTrohq9M6F0bx8rSxCQsgHlruZncqApWTYN1fiX2oAfllr1Og0GpV5PMMBkRHcUrbAW44J9BZqsWe3tecf6PpfMmRa3eoEjcFsDkjc3C2OLPbOma/p0YaRdzKIyIgVKE0FPrlZW5HpBsi13jiqzsxTcls5MsFF6JXV9Z02kVtPow3mTSlXkAUuJFArcjADZywAUULbucgD0WCWf1I4mQ7pI921KBAYqdu0mj6aI7jjM+i6Smo2K0bRzAF/MVCBw+33P2DfPuOOMs/7km/23sK7gEj7C/t7fGbpJqvBzylT/T3pPikzz7URY4ljJo8Mm0qoXb7fUK965yWg8RRSI7ERukZKsXQEDiz9Q7Vz8ZEJ0igqj0oh3Es3dj7sT9V3+vv2yJSBzNKAfwmIJG3gkV2YcewsfGWpPRTk/Ba9X4uSKAOgVYm7eSgAP6LXHByt+IfEcsZEsLK8WzcyFSQV9yWA9NWP51WfGk0BiBjO6RTZWJR9IPf3HHJ9/nNjTTwJGVCbV3hXRhW0k8Fgfa+b+2KUVom3J2yrf6ZkEkaNDJGJZlZd0n4bEHgChze0LeWGDr2rP7wHXaRJcbV6Nn29yT/ANftm70jptbhvWWMMPLH1FKHNt888fF5sLqfxUjZGCyEhHsUxAvsOQOOD/TIv9JbXSRG6nUyO484gQSgXGwJKbRfsO5I9/n7Ztrpo3RDGSh22pUjcAfkGwy/Yg/ockNXCNjxkM27crUaAtRzxzZVh+oPbKv1TTak6oCPasDRhC5qlVfUebtT7ffJtlaTN9unzk1+8KB8iAbv6uVv9M+45IdKtljbsFaVjuYtXHmEdh9uAL++acccsq2XCiRV7AggqeCtn34J/PKv4o6iIQxDBpJD3VrBI43FRwGA4r59zkykkrYjFydIifGfiAzOVACtx5pRiVdl4FA9q/6D45q2fRbPnPLnJyds9WEVFUhjGMoWGMYwBjGMAYxjAGMYwBjGMAYxjAGMYwDLppijBl7j/rxnUdZqnjiikmjWWxwVG0qoClVUKQDRAAvkhQL4zlQy7+HuvTyadkI3rCBzzYHPHp9h9/nOjA90YZo2rOh9PljjamljAKrScK3p3Byo77QADXsFOb+q8Mea4a14dXD87wAQaXivbg32Pb5q3Q4mj1KzFVlUxApIQQE3Acgc9gar4v5z6LL+7h45J/RJc8au0ahGcgUq0Evj6aHc1nX+HFq7JnxR12GEyNLHLJCmxHaH+BzvblrFUpUd+7gd8r/gfWRzGcxhgvmHbvA313AZ95LtRuqofJvLXpvDitHIkbywwSgqUFXRH1APe0nn8xkTof2brobl0zySP2O8KvpuyF2gkE0Bd9szbakq6LxUeD+yQl1AjDvVkFWFc8rwymvlTY/M/a4adnk1upEciASxgQhyFB2gbqurYsTXc8E9sx9U6kpYLIGSUg9iVJpbNUeRZIA5yC1c6kukULzy8itryN7EfJAIJoji1OXnLyRjidARHhaStOqBB5jnzF9VgXuPZSQCRZ/g5oHMMXW9CJFkRJGmIOxRHKX55OxT6Bd91oc3fOVnxZ0LVx6XQro49T5skVzKgfcCioQHA+mmY9/j7ZLdJ0OtdY21UMcM2ljHk+sNI3G1gyBjQYbQbHc5mp+Gizx6uza0nU2dWmWVkZ5Dv04Ubh2VB61tvSo5FDkkHIn/ANMBZLxlzv3Gwl/4BXKg9z785HeFPF2okmlE4VkEbs9KFMZHZSRzyx20ebbjtm51TqhCyKunLhH8o+a1EnsCY0Uek9++axknszcGnRvaycIWs7monbY3EXztB71f9M5P4m15l1LkncFOwEgAkDiyF4smz+udT1Gok8mJ0VLKKWJH03Vbebqz/TOQdTkLTSE1Zdia7XZ7Zl6l6Rt6WO2auMYzhO4YxjAGMYwBjGMAYxjAGMYwBjGMAYxjAGMYwD3Oi/s60se1DvlWQs5IC+h1A7Mfb6T3rntnOsuHgfxMYiIGleON5FLFQCSB3HI9/jtyc2wtKRjmTcTonUupPDqI4hFuRqDHmxfuvtS1zfx7Z5HEC7yhUQSUjMwIZgOCjXx8D75rarxPI2nO1ohG85hAkBaSNfZ3KsAVHbkXxyW75h/0tA8LRTp5qpvellfdtRgoJd63l9zHYvYAV8DuvZwKOjf0x1unOzTASoovypSLA/8Abaw2wfTz7g5rv4y10k37ukMUcxH0k+ocXdE/HOZF8cQwzyNMQCSVpdpSgeCkoG51II9JoBgSBzlX1nXhNrhPpD5kol3pGtlmAFFaA5tAR+uOVeESoX9ksun1Wm6gnmhJ5ZIWe2s767pGRxGQAaNV/PLdptQ0jvLppGhZ4wrBkWwVvaPUCOCe4sVea2v6pqAgl8pldlKpFtO87qb1qLIoLZ/XtlT/ANGa7URjVDziihxIm8pbrYqNRRIa1rvRVgTxkSruQjb0tUTWv0+s1nS3haVjrtM1t5bV5qtZ22lA2vFfMY+bzT6N0waTSiZYlTVNB2YFitqNxls2WY9kv0jvzkloeuSSaZBpdsDJRcVZZvcSBuRYrg8/B4GZJNRDPBI8y/u7MxR2T1BmoDcODfFDkX6ebq8zUKdmkp6ogdZ1MtqIoZ2kVJNPG5bexWKaRQV79wpIrcSRd3xko2lnQRxl/ODellcG1H8RD3uUD2BJ5oZn1cEE9/jbkRbZFW+AtCwefbih3zE/iFQ8aqjbHSzK3DCqUbhV/mfvlv8ASrdn1qYQzJH5UhX/AHe36X2g8cG6HPOch8V6IxauVSuy23bf8O7mufi6/TOt9V6iZZFDrvjZHEX7sx3IysBbD3vYB8AX3u8ov7QOgyokc8ikWdhJNn/EN3J/4srmjcP8LYJVP/Sj4xjOA9AYxjAGMYwBjGMAYxjAGMYwBjGMAYxjAGMYwBnt55jAMkepZfpYj8iR/ln3JrXb6nY/mxP+ZzBjJtij3dkj4ekUaiIuzqu7lo/rFivTZHP6/wA+2RufSnCeyH0d76308arRRPtmVUAemFy7QCtkWLY8NfHBvNTw/wBfaSAxhmCrIYELHzG+m7Z6AvkjtXAyA8EeJZpkZQHkd3HmuZfUqhauJXPezbV9vtl50XTwl1Vmt70AXIFAtXc56UXypo82S42mV7pPh7ypGm2NudCTQYGzJZ3KXIL1yKAFe185KaPR7AVZrVWNWANt+o23uee/3yTTVxBthkQN2osL/Kr/AKZvPpQ6kcA0QCRe0kVdHg/+MnSKO2ct6v4yWHU2ke9WQrweSAfqA+ODV5dunxQauOOdVDKR6bHb5BHzeV/rHhafc0emDpu+lim9m7hh6L2XSsCa4b88tPhDoB0WijilI3qCzkGwCxLEA+9AgX9jlZSqVLoulcf0+dO6QI/FbGAIFW276f8AP+hyB67qk12mZN8axt9mZgRdX6b3BvahxeYupyvLqJQQdlqVkH0sB2Av3Fnn3vNfRRpvZYnp1JLKj03J5Br2PuO3zmnGzNOjkmp05RirCipo5iy/eLvDRkBkjKtKtb1QH6SLWzVBq7D3++UMrnnZMbg6PTx5FNWj5xnueZkaDGMYAxjGAMYxgDGMYAxjGAMYxgDGMYAxjGAMYxgDPc8z0YB1P9l2jUAbtm/lwDES4sVay9lBHFe/OXvrWqEMDSEMQpG7b3osAa+9Gv1yl+FtS6axI0ZhGwYlATtJVKFjtxQ/ll81A37kcAqy0wI7gms9KPt0ebP3Mpmt8SrK8cMek/DeTy2DIQ919K9gHF7ubHHfLP4f1TLDErtuIleLce7KN+0n5NIvP/CcqfhqMLJqnH1KoCseSNzFWNn3IUC+/wDPJtZSJoVH0hJGA+42Lf8AJ2H/ADHI8gsba5VlILqoIsi9o/NiTTdgBXIyI6/4308SMiETSEECNTx/zt2C/P8AZFO8UahpNQ0bsxRdpC2aBKjsBkjpuiQjp07eWu4wNz3P03wT25GaRilG2Ue3Rg8Nx1EJBchfdI5EilAFJBCi6XvxdcgD8s+m1OjhZpYRLJMUJCbG4B9XNoAourYk8dvvQPDOpZJl2GtysGFAg+n4Pv8Afvll6b1OV9VEGc15KpQ49O4ccZSM7Wy84VKix6bSiVBEZI2IRTcdByK/is2eb7gVY7ZV/F/hESkyRGJXN1Gp5dVHLEVweOT8nnNvqshj1waP0nzGFj4NAj8qJGT2m6dGFK7BVyDnmgzWQCeQCfbJklL2srFuHuRxOeEqSrAgjgg9xmPL345gUq7kDcjhFNVS2QBx7UBlFOcGSHB0ejCfONnmMYzM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pic>
        <p:nvPicPr>
          <p:cNvPr id="13316" name="Picture 4" descr="http://us.123rf.com/400wm/400/400/lightwise/lightwise1107/lightwise110700009/9979402-leadership-and-education-symbol-represented-by-a-human-head-shape-with-gears-and-cogs-representing-t.jpg"/>
          <p:cNvPicPr>
            <a:picLocks noChangeAspect="1" noChangeArrowheads="1"/>
          </p:cNvPicPr>
          <p:nvPr/>
        </p:nvPicPr>
        <p:blipFill>
          <a:blip r:embed="rId2" cstate="print"/>
          <a:srcRect/>
          <a:stretch>
            <a:fillRect/>
          </a:stretch>
        </p:blipFill>
        <p:spPr bwMode="auto">
          <a:xfrm>
            <a:off x="5334000" y="228600"/>
            <a:ext cx="3514725" cy="6172200"/>
          </a:xfrm>
          <a:prstGeom prst="rect">
            <a:avLst/>
          </a:prstGeom>
          <a:noFill/>
        </p:spPr>
      </p:pic>
      <p:sp>
        <p:nvSpPr>
          <p:cNvPr id="5" name="Rectangle 4"/>
          <p:cNvSpPr/>
          <p:nvPr/>
        </p:nvSpPr>
        <p:spPr>
          <a:xfrm>
            <a:off x="228600" y="5334000"/>
            <a:ext cx="60960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dirty="0" smtClean="0">
                <a:solidFill>
                  <a:srgbClr val="FFFF00"/>
                </a:solidFill>
              </a:rPr>
              <a:t>ERICO MEMIJE HABIJAN</a:t>
            </a:r>
          </a:p>
          <a:p>
            <a:pPr algn="ctr"/>
            <a:r>
              <a:rPr lang="en-PH" sz="1200" dirty="0" smtClean="0">
                <a:solidFill>
                  <a:srgbClr val="FFFF00"/>
                </a:solidFill>
              </a:rPr>
              <a:t>PRESIDENT, NATIONAL ORGANIZATION OF PROFESSIONAL TEACHERS; IPPRESIDENT, PHILIPPINE SCHOOL PRINCIPALS ASSOCIATION</a:t>
            </a:r>
          </a:p>
          <a:p>
            <a:pPr algn="ctr"/>
            <a:r>
              <a:rPr lang="en-PH" sz="1200" dirty="0" smtClean="0">
                <a:solidFill>
                  <a:srgbClr val="FFFF00"/>
                </a:solidFill>
              </a:rPr>
              <a:t>Chief, </a:t>
            </a:r>
            <a:r>
              <a:rPr lang="en-PH" sz="1200" dirty="0" err="1" smtClean="0">
                <a:solidFill>
                  <a:srgbClr val="FFFF00"/>
                </a:solidFill>
              </a:rPr>
              <a:t>Dep</a:t>
            </a:r>
            <a:r>
              <a:rPr lang="en-PH" sz="1200" dirty="0" smtClean="0">
                <a:solidFill>
                  <a:srgbClr val="FFFF00"/>
                </a:solidFill>
              </a:rPr>
              <a:t> Ed. (CALABARZON) Basic Education  </a:t>
            </a:r>
            <a:endParaRPr lang="en-PH" sz="1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eaglemap.com/Portals/78395/images/DataCollectionSystem-resized-600.png"/>
          <p:cNvPicPr>
            <a:picLocks noChangeAspect="1" noChangeArrowheads="1"/>
          </p:cNvPicPr>
          <p:nvPr/>
        </p:nvPicPr>
        <p:blipFill>
          <a:blip r:embed="rId2" cstate="print"/>
          <a:srcRect/>
          <a:stretch>
            <a:fillRect/>
          </a:stretch>
        </p:blipFill>
        <p:spPr bwMode="auto">
          <a:xfrm>
            <a:off x="381000" y="1600200"/>
            <a:ext cx="4495800" cy="4876800"/>
          </a:xfrm>
          <a:prstGeom prst="rect">
            <a:avLst/>
          </a:prstGeom>
          <a:noFill/>
        </p:spPr>
      </p:pic>
      <p:sp>
        <p:nvSpPr>
          <p:cNvPr id="5" name="Rectangle 4"/>
          <p:cNvSpPr/>
          <p:nvPr/>
        </p:nvSpPr>
        <p:spPr>
          <a:xfrm>
            <a:off x="5181600" y="1447800"/>
            <a:ext cx="3657600" cy="510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dirty="0" smtClean="0">
                <a:solidFill>
                  <a:schemeClr val="bg1"/>
                </a:solidFill>
              </a:rPr>
              <a:t>KNOW YOUR DATA; </a:t>
            </a:r>
          </a:p>
          <a:p>
            <a:pPr algn="ctr"/>
            <a:r>
              <a:rPr lang="en-PH" sz="3200" dirty="0" smtClean="0">
                <a:solidFill>
                  <a:schemeClr val="bg1"/>
                </a:solidFill>
              </a:rPr>
              <a:t>THE DATA MUST HAVE MEANING </a:t>
            </a:r>
          </a:p>
          <a:p>
            <a:pPr algn="ctr"/>
            <a:endParaRPr lang="en-PH" sz="3200" dirty="0" smtClean="0">
              <a:solidFill>
                <a:schemeClr val="bg1"/>
              </a:solidFill>
            </a:endParaRPr>
          </a:p>
          <a:p>
            <a:pPr algn="ctr"/>
            <a:r>
              <a:rPr lang="en-PH" sz="3200" dirty="0" smtClean="0">
                <a:solidFill>
                  <a:schemeClr val="bg1"/>
                </a:solidFill>
              </a:rPr>
              <a:t>“KNOW THE </a:t>
            </a:r>
            <a:r>
              <a:rPr lang="en-PH" sz="3200" b="1" dirty="0" smtClean="0">
                <a:solidFill>
                  <a:srgbClr val="FF0000"/>
                </a:solidFill>
              </a:rPr>
              <a:t>STORY</a:t>
            </a:r>
            <a:r>
              <a:rPr lang="en-PH" sz="3200" dirty="0" smtClean="0">
                <a:solidFill>
                  <a:schemeClr val="bg1"/>
                </a:solidFill>
              </a:rPr>
              <a:t> BEHIND </a:t>
            </a:r>
            <a:r>
              <a:rPr lang="en-PH" sz="3200" b="1" dirty="0" smtClean="0">
                <a:solidFill>
                  <a:srgbClr val="002060"/>
                </a:solidFill>
              </a:rPr>
              <a:t>HI</a:t>
            </a:r>
            <a:r>
              <a:rPr lang="en-PH" sz="3200" b="1" dirty="0" smtClean="0">
                <a:solidFill>
                  <a:srgbClr val="FF0000"/>
                </a:solidFill>
              </a:rPr>
              <a:t>STORY</a:t>
            </a:r>
            <a:r>
              <a:rPr lang="en-PH" sz="3200" dirty="0" smtClean="0">
                <a:solidFill>
                  <a:schemeClr val="bg1"/>
                </a:solidFill>
              </a:rPr>
              <a:t>”</a:t>
            </a:r>
          </a:p>
          <a:p>
            <a:pPr algn="ctr"/>
            <a:endParaRPr lang="en-PH" sz="3200" dirty="0" smtClean="0">
              <a:solidFill>
                <a:schemeClr val="bg1"/>
              </a:solidFill>
            </a:endParaRPr>
          </a:p>
          <a:p>
            <a:pPr algn="ctr"/>
            <a:r>
              <a:rPr lang="en-PH" sz="2000" b="1" dirty="0" smtClean="0">
                <a:solidFill>
                  <a:schemeClr val="bg1"/>
                </a:solidFill>
              </a:rPr>
              <a:t>(EXCELLENT HISTORY, EXCELLENT STORY)</a:t>
            </a:r>
            <a:endParaRPr lang="en-PH" sz="2000" b="1" dirty="0">
              <a:solidFill>
                <a:schemeClr val="bg1"/>
              </a:solidFill>
            </a:endParaRPr>
          </a:p>
        </p:txBody>
      </p:sp>
      <p:sp>
        <p:nvSpPr>
          <p:cNvPr id="4" name="Rectangle 3"/>
          <p:cNvSpPr/>
          <p:nvPr/>
        </p:nvSpPr>
        <p:spPr>
          <a:xfrm>
            <a:off x="228600" y="228600"/>
            <a:ext cx="86106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IMPLICATIONS . . . IMPLICATIONS . . .  IMPLICATIONS! </a:t>
            </a:r>
            <a:endParaRPr lang="en-PH"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362200" y="6532563"/>
            <a:ext cx="6781800" cy="325437"/>
          </a:xfrm>
          <a:prstGeom prst="rect">
            <a:avLst/>
          </a:prstGeom>
          <a:solidFill>
            <a:srgbClr val="000099"/>
          </a:solidFill>
          <a:ln w="9525">
            <a:noFill/>
            <a:miter lim="800000"/>
            <a:headEnd/>
            <a:tailEnd/>
          </a:ln>
        </p:spPr>
        <p:txBody>
          <a:bodyPr wrap="none" anchor="ctr"/>
          <a:lstStyle/>
          <a:p>
            <a:endParaRPr lang="en-US"/>
          </a:p>
        </p:txBody>
      </p:sp>
      <p:sp>
        <p:nvSpPr>
          <p:cNvPr id="9220" name="Rectangle 5"/>
          <p:cNvSpPr>
            <a:spLocks noChangeArrowheads="1"/>
          </p:cNvSpPr>
          <p:nvPr/>
        </p:nvSpPr>
        <p:spPr bwMode="auto">
          <a:xfrm>
            <a:off x="609600" y="304800"/>
            <a:ext cx="8001000" cy="5791200"/>
          </a:xfrm>
          <a:prstGeom prst="rect">
            <a:avLst/>
          </a:prstGeom>
          <a:solidFill>
            <a:srgbClr val="FF0000"/>
          </a:solidFill>
          <a:ln w="38100">
            <a:solidFill>
              <a:schemeClr val="tx1"/>
            </a:solidFill>
            <a:miter lim="800000"/>
            <a:headEnd/>
            <a:tailEnd/>
          </a:ln>
        </p:spPr>
        <p:txBody>
          <a:bodyPr wrap="none" anchor="ctr"/>
          <a:lstStyle/>
          <a:p>
            <a:endParaRPr lang="en-US"/>
          </a:p>
        </p:txBody>
      </p:sp>
      <p:sp>
        <p:nvSpPr>
          <p:cNvPr id="9222" name="AutoShape 7"/>
          <p:cNvSpPr>
            <a:spLocks noChangeArrowheads="1"/>
          </p:cNvSpPr>
          <p:nvPr/>
        </p:nvSpPr>
        <p:spPr bwMode="auto">
          <a:xfrm rot="10521190" flipH="1">
            <a:off x="1626246" y="667116"/>
            <a:ext cx="4542755" cy="42577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20" y="10519"/>
                </a:moveTo>
                <a:cubicBezTo>
                  <a:pt x="18470" y="6309"/>
                  <a:pt x="15013" y="2974"/>
                  <a:pt x="10800" y="2974"/>
                </a:cubicBezTo>
                <a:cubicBezTo>
                  <a:pt x="6477" y="2974"/>
                  <a:pt x="2974" y="6477"/>
                  <a:pt x="2974" y="10800"/>
                </a:cubicBezTo>
                <a:cubicBezTo>
                  <a:pt x="2974" y="15122"/>
                  <a:pt x="6477" y="18626"/>
                  <a:pt x="10800" y="18626"/>
                </a:cubicBezTo>
                <a:cubicBezTo>
                  <a:pt x="13753" y="18626"/>
                  <a:pt x="16455" y="16962"/>
                  <a:pt x="17786" y="14325"/>
                </a:cubicBezTo>
                <a:lnTo>
                  <a:pt x="20441" y="15665"/>
                </a:lnTo>
                <a:cubicBezTo>
                  <a:pt x="18605" y="19304"/>
                  <a:pt x="14876" y="21599"/>
                  <a:pt x="10800" y="21600"/>
                </a:cubicBezTo>
                <a:cubicBezTo>
                  <a:pt x="4835" y="21600"/>
                  <a:pt x="0" y="16764"/>
                  <a:pt x="0" y="10800"/>
                </a:cubicBezTo>
                <a:cubicBezTo>
                  <a:pt x="0" y="4835"/>
                  <a:pt x="4835" y="0"/>
                  <a:pt x="10800" y="0"/>
                </a:cubicBezTo>
                <a:cubicBezTo>
                  <a:pt x="16614" y="-1"/>
                  <a:pt x="21385" y="4603"/>
                  <a:pt x="21593" y="10413"/>
                </a:cubicBezTo>
                <a:lnTo>
                  <a:pt x="24291" y="10316"/>
                </a:lnTo>
                <a:lnTo>
                  <a:pt x="20257" y="14651"/>
                </a:lnTo>
                <a:lnTo>
                  <a:pt x="15922" y="10616"/>
                </a:lnTo>
                <a:lnTo>
                  <a:pt x="18620" y="10519"/>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9223" name="Text Box 8"/>
          <p:cNvSpPr txBox="1">
            <a:spLocks noChangeArrowheads="1"/>
          </p:cNvSpPr>
          <p:nvPr/>
        </p:nvSpPr>
        <p:spPr bwMode="auto">
          <a:xfrm>
            <a:off x="5334000" y="4667071"/>
            <a:ext cx="3124200" cy="1200329"/>
          </a:xfrm>
          <a:prstGeom prst="rect">
            <a:avLst/>
          </a:prstGeom>
          <a:noFill/>
          <a:ln w="9525">
            <a:noFill/>
            <a:miter lim="800000"/>
            <a:headEnd/>
            <a:tailEnd/>
          </a:ln>
        </p:spPr>
        <p:txBody>
          <a:bodyPr wrap="square">
            <a:spAutoFit/>
          </a:bodyPr>
          <a:lstStyle/>
          <a:p>
            <a:pPr algn="ctr">
              <a:spcBef>
                <a:spcPct val="50000"/>
              </a:spcBef>
            </a:pPr>
            <a:r>
              <a:rPr lang="en-US" sz="3600" b="1" dirty="0">
                <a:latin typeface="Eras Medium ITC" pitchFamily="34" charset="0"/>
              </a:rPr>
              <a:t>360    </a:t>
            </a:r>
            <a:r>
              <a:rPr lang="en-US" sz="3600" b="1" dirty="0" smtClean="0">
                <a:latin typeface="Eras Medium ITC" pitchFamily="34" charset="0"/>
              </a:rPr>
              <a:t>- </a:t>
            </a:r>
            <a:r>
              <a:rPr lang="en-US" sz="3600" b="1" dirty="0">
                <a:latin typeface="Eras Medium ITC" pitchFamily="34" charset="0"/>
              </a:rPr>
              <a:t>Turn Around</a:t>
            </a:r>
          </a:p>
        </p:txBody>
      </p:sp>
      <p:sp>
        <p:nvSpPr>
          <p:cNvPr id="9228" name="Text Box 13"/>
          <p:cNvSpPr txBox="1">
            <a:spLocks noChangeArrowheads="1"/>
          </p:cNvSpPr>
          <p:nvPr/>
        </p:nvSpPr>
        <p:spPr bwMode="auto">
          <a:xfrm>
            <a:off x="6477000" y="4572000"/>
            <a:ext cx="381000" cy="274637"/>
          </a:xfrm>
          <a:prstGeom prst="rect">
            <a:avLst/>
          </a:prstGeom>
          <a:noFill/>
          <a:ln w="9525">
            <a:noFill/>
            <a:miter lim="800000"/>
            <a:headEnd/>
            <a:tailEnd/>
          </a:ln>
        </p:spPr>
        <p:txBody>
          <a:bodyPr>
            <a:spAutoFit/>
          </a:bodyPr>
          <a:lstStyle/>
          <a:p>
            <a:pPr>
              <a:spcBef>
                <a:spcPct val="50000"/>
              </a:spcBef>
            </a:pPr>
            <a:r>
              <a:rPr lang="en-US" sz="1200" dirty="0">
                <a:solidFill>
                  <a:schemeClr val="bg1"/>
                </a:solidFill>
              </a:rPr>
              <a:t>o</a:t>
            </a:r>
          </a:p>
        </p:txBody>
      </p:sp>
      <p:sp>
        <p:nvSpPr>
          <p:cNvPr id="13" name="Rectangle 12"/>
          <p:cNvSpPr/>
          <p:nvPr/>
        </p:nvSpPr>
        <p:spPr>
          <a:xfrm>
            <a:off x="3124200" y="27432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bg1"/>
                </a:solidFill>
              </a:rPr>
              <a:t>CHANGE</a:t>
            </a:r>
            <a:endParaRPr lang="en-PH" b="1"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362200" y="6532563"/>
            <a:ext cx="6781800" cy="325437"/>
          </a:xfrm>
          <a:prstGeom prst="rect">
            <a:avLst/>
          </a:prstGeom>
          <a:solidFill>
            <a:srgbClr val="000099"/>
          </a:solidFill>
          <a:ln w="9525">
            <a:noFill/>
            <a:miter lim="800000"/>
            <a:headEnd/>
            <a:tailEnd/>
          </a:ln>
        </p:spPr>
        <p:txBody>
          <a:bodyPr wrap="none" anchor="ctr"/>
          <a:lstStyle/>
          <a:p>
            <a:endParaRPr lang="en-US"/>
          </a:p>
        </p:txBody>
      </p:sp>
      <p:sp>
        <p:nvSpPr>
          <p:cNvPr id="10243" name="Text Box 5"/>
          <p:cNvSpPr txBox="1">
            <a:spLocks noChangeArrowheads="1"/>
          </p:cNvSpPr>
          <p:nvPr/>
        </p:nvSpPr>
        <p:spPr bwMode="auto">
          <a:xfrm>
            <a:off x="1143000" y="304800"/>
            <a:ext cx="5486400" cy="400050"/>
          </a:xfrm>
          <a:prstGeom prst="rect">
            <a:avLst/>
          </a:prstGeom>
          <a:solidFill>
            <a:schemeClr val="tx1"/>
          </a:solidFill>
          <a:ln w="9525">
            <a:noFill/>
            <a:miter lim="800000"/>
            <a:headEnd/>
            <a:tailEnd/>
          </a:ln>
        </p:spPr>
        <p:txBody>
          <a:bodyPr>
            <a:spAutoFit/>
          </a:bodyPr>
          <a:lstStyle/>
          <a:p>
            <a:pPr>
              <a:spcBef>
                <a:spcPct val="50000"/>
              </a:spcBef>
            </a:pPr>
            <a:r>
              <a:rPr lang="en-US" sz="2000" b="1" dirty="0">
                <a:solidFill>
                  <a:schemeClr val="bg1"/>
                </a:solidFill>
                <a:latin typeface="Eras Medium ITC" pitchFamily="34" charset="0"/>
              </a:rPr>
              <a:t>“360*” IMPLIES … Identify Element  0 </a:t>
            </a:r>
          </a:p>
        </p:txBody>
      </p:sp>
      <p:grpSp>
        <p:nvGrpSpPr>
          <p:cNvPr id="2" name="Group 14"/>
          <p:cNvGrpSpPr>
            <a:grpSpLocks/>
          </p:cNvGrpSpPr>
          <p:nvPr/>
        </p:nvGrpSpPr>
        <p:grpSpPr bwMode="auto">
          <a:xfrm>
            <a:off x="533400" y="914014"/>
            <a:ext cx="8305801" cy="3601130"/>
            <a:chOff x="36" y="-207"/>
            <a:chExt cx="4851" cy="1968"/>
          </a:xfrm>
        </p:grpSpPr>
        <p:sp>
          <p:nvSpPr>
            <p:cNvPr id="10247" name="Text Box 6"/>
            <p:cNvSpPr txBox="1">
              <a:spLocks noChangeArrowheads="1"/>
            </p:cNvSpPr>
            <p:nvPr/>
          </p:nvSpPr>
          <p:spPr bwMode="auto">
            <a:xfrm>
              <a:off x="1539" y="912"/>
              <a:ext cx="240" cy="173"/>
            </a:xfrm>
            <a:prstGeom prst="rect">
              <a:avLst/>
            </a:prstGeom>
            <a:noFill/>
            <a:ln w="9525">
              <a:noFill/>
              <a:miter lim="800000"/>
              <a:headEnd/>
              <a:tailEnd/>
            </a:ln>
          </p:spPr>
          <p:txBody>
            <a:bodyPr>
              <a:spAutoFit/>
            </a:bodyPr>
            <a:lstStyle/>
            <a:p>
              <a:pPr>
                <a:spcBef>
                  <a:spcPct val="50000"/>
                </a:spcBef>
              </a:pPr>
              <a:r>
                <a:rPr lang="en-US" sz="1200"/>
                <a:t>o</a:t>
              </a:r>
            </a:p>
          </p:txBody>
        </p:sp>
        <p:sp>
          <p:nvSpPr>
            <p:cNvPr id="10248" name="Text Box 7"/>
            <p:cNvSpPr txBox="1">
              <a:spLocks noChangeArrowheads="1"/>
            </p:cNvSpPr>
            <p:nvPr/>
          </p:nvSpPr>
          <p:spPr bwMode="auto">
            <a:xfrm>
              <a:off x="36" y="-207"/>
              <a:ext cx="4851" cy="1968"/>
            </a:xfrm>
            <a:prstGeom prst="rect">
              <a:avLst/>
            </a:prstGeom>
            <a:solidFill>
              <a:schemeClr val="tx1"/>
            </a:solidFill>
            <a:ln w="9525">
              <a:noFill/>
              <a:miter lim="800000"/>
              <a:headEnd/>
              <a:tailEnd/>
            </a:ln>
          </p:spPr>
          <p:txBody>
            <a:bodyPr wrap="square">
              <a:spAutoFit/>
            </a:bodyPr>
            <a:lstStyle/>
            <a:p>
              <a:pPr>
                <a:spcBef>
                  <a:spcPct val="50000"/>
                </a:spcBef>
              </a:pPr>
              <a:r>
                <a:rPr lang="en-US" dirty="0">
                  <a:latin typeface="Eras Medium ITC" pitchFamily="34" charset="0"/>
                </a:rPr>
                <a:t>	</a:t>
              </a:r>
              <a:endParaRPr lang="en-US" dirty="0" smtClean="0">
                <a:latin typeface="Eras Medium ITC" pitchFamily="34" charset="0"/>
              </a:endParaRPr>
            </a:p>
            <a:p>
              <a:pPr>
                <a:spcBef>
                  <a:spcPct val="50000"/>
                </a:spcBef>
              </a:pPr>
              <a:r>
                <a:rPr lang="en-US" sz="2800" b="1" dirty="0" smtClean="0">
                  <a:solidFill>
                    <a:schemeClr val="bg1"/>
                  </a:solidFill>
                  <a:latin typeface="Eras Medium ITC" pitchFamily="34" charset="0"/>
                </a:rPr>
                <a:t>	0%  </a:t>
              </a:r>
              <a:r>
                <a:rPr lang="en-US" sz="2800" b="1" dirty="0">
                  <a:solidFill>
                    <a:schemeClr val="bg1"/>
                  </a:solidFill>
                  <a:latin typeface="Eras Medium ITC" pitchFamily="34" charset="0"/>
                </a:rPr>
                <a:t>- Non-Reader</a:t>
              </a:r>
            </a:p>
            <a:p>
              <a:pPr>
                <a:spcBef>
                  <a:spcPct val="50000"/>
                </a:spcBef>
              </a:pPr>
              <a:r>
                <a:rPr lang="en-US" sz="2800" b="1" dirty="0">
                  <a:solidFill>
                    <a:schemeClr val="bg1"/>
                  </a:solidFill>
                  <a:latin typeface="Eras Medium ITC" pitchFamily="34" charset="0"/>
                </a:rPr>
                <a:t>	</a:t>
              </a:r>
              <a:r>
                <a:rPr lang="en-US" sz="2800" b="1" dirty="0" smtClean="0">
                  <a:solidFill>
                    <a:schemeClr val="bg1"/>
                  </a:solidFill>
                  <a:latin typeface="Eras Medium ITC" pitchFamily="34" charset="0"/>
                </a:rPr>
                <a:t>0%  - Illiterate</a:t>
              </a:r>
              <a:endParaRPr lang="en-US" sz="2800" b="1" dirty="0">
                <a:solidFill>
                  <a:schemeClr val="bg1"/>
                </a:solidFill>
                <a:latin typeface="Eras Medium ITC" pitchFamily="34" charset="0"/>
              </a:endParaRPr>
            </a:p>
            <a:p>
              <a:pPr>
                <a:spcBef>
                  <a:spcPct val="50000"/>
                </a:spcBef>
              </a:pPr>
              <a:r>
                <a:rPr lang="en-US" sz="2800" b="1" dirty="0">
                  <a:solidFill>
                    <a:schemeClr val="bg1"/>
                  </a:solidFill>
                  <a:latin typeface="Eras Medium ITC" pitchFamily="34" charset="0"/>
                </a:rPr>
                <a:t>	</a:t>
              </a:r>
              <a:r>
                <a:rPr lang="en-US" sz="2800" b="1" dirty="0" smtClean="0">
                  <a:solidFill>
                    <a:schemeClr val="bg1"/>
                  </a:solidFill>
                  <a:latin typeface="Eras Medium ITC" pitchFamily="34" charset="0"/>
                </a:rPr>
                <a:t>0%  - Repeater/Drop-out</a:t>
              </a:r>
              <a:endParaRPr lang="en-US" sz="2800" b="1" dirty="0">
                <a:solidFill>
                  <a:schemeClr val="bg1"/>
                </a:solidFill>
                <a:latin typeface="Eras Medium ITC" pitchFamily="34" charset="0"/>
              </a:endParaRPr>
            </a:p>
            <a:p>
              <a:pPr>
                <a:spcBef>
                  <a:spcPct val="50000"/>
                </a:spcBef>
              </a:pPr>
              <a:r>
                <a:rPr lang="en-US" sz="2800" b="1" dirty="0">
                  <a:solidFill>
                    <a:schemeClr val="bg1"/>
                  </a:solidFill>
                  <a:latin typeface="Eras Medium ITC" pitchFamily="34" charset="0"/>
                </a:rPr>
                <a:t>	</a:t>
              </a:r>
              <a:r>
                <a:rPr lang="en-US" sz="2800" b="1" dirty="0" smtClean="0">
                  <a:solidFill>
                    <a:schemeClr val="bg1"/>
                  </a:solidFill>
                  <a:latin typeface="Eras Medium ITC" pitchFamily="34" charset="0"/>
                </a:rPr>
                <a:t>0%  </a:t>
              </a:r>
              <a:r>
                <a:rPr lang="en-US" sz="2800" b="1" dirty="0">
                  <a:solidFill>
                    <a:schemeClr val="bg1"/>
                  </a:solidFill>
                  <a:latin typeface="Eras Medium ITC" pitchFamily="34" charset="0"/>
                </a:rPr>
                <a:t>- </a:t>
              </a:r>
              <a:r>
                <a:rPr lang="en-US" sz="2800" b="1" dirty="0" smtClean="0">
                  <a:solidFill>
                    <a:schemeClr val="bg1"/>
                  </a:solidFill>
                  <a:latin typeface="Eras Medium ITC" pitchFamily="34" charset="0"/>
                </a:rPr>
                <a:t>Negative Performance</a:t>
              </a:r>
            </a:p>
            <a:p>
              <a:pPr>
                <a:spcBef>
                  <a:spcPct val="50000"/>
                </a:spcBef>
              </a:pPr>
              <a:endParaRPr lang="en-US" sz="2800" b="1" dirty="0">
                <a:solidFill>
                  <a:schemeClr val="bg1"/>
                </a:solidFill>
                <a:latin typeface="Eras Medium ITC" pitchFamily="34" charset="0"/>
              </a:endParaRPr>
            </a:p>
          </p:txBody>
        </p:sp>
      </p:grpSp>
      <p:sp>
        <p:nvSpPr>
          <p:cNvPr id="10245" name="Text Box 15"/>
          <p:cNvSpPr txBox="1">
            <a:spLocks noChangeArrowheads="1"/>
          </p:cNvSpPr>
          <p:nvPr/>
        </p:nvSpPr>
        <p:spPr bwMode="auto">
          <a:xfrm>
            <a:off x="5867400" y="731838"/>
            <a:ext cx="1066800" cy="3382962"/>
          </a:xfrm>
          <a:prstGeom prst="rect">
            <a:avLst/>
          </a:prstGeom>
          <a:noFill/>
          <a:ln w="9525">
            <a:noFill/>
            <a:miter lim="800000"/>
            <a:headEnd/>
            <a:tailEnd/>
          </a:ln>
        </p:spPr>
        <p:txBody>
          <a:bodyPr>
            <a:spAutoFit/>
          </a:bodyPr>
          <a:lstStyle/>
          <a:p>
            <a:pPr>
              <a:spcBef>
                <a:spcPct val="50000"/>
              </a:spcBef>
            </a:pPr>
            <a:r>
              <a:rPr lang="en-US" sz="20800" dirty="0">
                <a:solidFill>
                  <a:schemeClr val="bg1"/>
                </a:solidFill>
              </a:rPr>
              <a:t>?</a:t>
            </a:r>
          </a:p>
        </p:txBody>
      </p:sp>
      <p:sp>
        <p:nvSpPr>
          <p:cNvPr id="10246" name="Text Box 16"/>
          <p:cNvSpPr txBox="1">
            <a:spLocks noChangeArrowheads="1"/>
          </p:cNvSpPr>
          <p:nvPr/>
        </p:nvSpPr>
        <p:spPr bwMode="auto">
          <a:xfrm>
            <a:off x="381000" y="5001161"/>
            <a:ext cx="8610600" cy="1323439"/>
          </a:xfrm>
          <a:prstGeom prst="rect">
            <a:avLst/>
          </a:prstGeom>
          <a:solidFill>
            <a:schemeClr val="tx1"/>
          </a:solidFill>
          <a:ln w="9525">
            <a:noFill/>
            <a:miter lim="800000"/>
            <a:headEnd/>
            <a:tailEnd/>
          </a:ln>
        </p:spPr>
        <p:txBody>
          <a:bodyPr wrap="square">
            <a:spAutoFit/>
          </a:bodyPr>
          <a:lstStyle/>
          <a:p>
            <a:pPr>
              <a:spcBef>
                <a:spcPct val="50000"/>
              </a:spcBef>
            </a:pPr>
            <a:r>
              <a:rPr lang="en-US" sz="3200" dirty="0">
                <a:latin typeface="Eras Medium ITC" pitchFamily="34" charset="0"/>
              </a:rPr>
              <a:t>              </a:t>
            </a:r>
            <a:r>
              <a:rPr lang="en-US" sz="3200" b="1" dirty="0">
                <a:solidFill>
                  <a:schemeClr val="bg1"/>
                </a:solidFill>
                <a:latin typeface="Eras Medium ITC" pitchFamily="34" charset="0"/>
              </a:rPr>
              <a:t>Target: Education for All 2015</a:t>
            </a:r>
          </a:p>
          <a:p>
            <a:pPr>
              <a:spcBef>
                <a:spcPct val="50000"/>
              </a:spcBef>
            </a:pPr>
            <a:r>
              <a:rPr lang="en-US" sz="3200" b="1" dirty="0">
                <a:solidFill>
                  <a:schemeClr val="bg1"/>
                </a:solidFill>
                <a:latin typeface="Eras Medium ITC" pitchFamily="34" charset="0"/>
              </a:rPr>
              <a:t>	                                           Source </a:t>
            </a:r>
            <a:r>
              <a:rPr lang="en-US" sz="3200" b="1" dirty="0" err="1">
                <a:solidFill>
                  <a:schemeClr val="bg1"/>
                </a:solidFill>
                <a:latin typeface="Eras Medium ITC" pitchFamily="34" charset="0"/>
              </a:rPr>
              <a:t>DepEd</a:t>
            </a:r>
            <a:endParaRPr lang="en-US" sz="3200" b="1" dirty="0">
              <a:solidFill>
                <a:schemeClr val="bg1"/>
              </a:solidFill>
              <a:latin typeface="Eras Medium ITC"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kaheel7.com/userimages/river_meet_see_04.JPG"/>
          <p:cNvPicPr>
            <a:picLocks noChangeAspect="1" noChangeArrowheads="1"/>
          </p:cNvPicPr>
          <p:nvPr/>
        </p:nvPicPr>
        <p:blipFill>
          <a:blip r:embed="rId2" cstate="print"/>
          <a:srcRect/>
          <a:stretch>
            <a:fillRect/>
          </a:stretch>
        </p:blipFill>
        <p:spPr bwMode="auto">
          <a:xfrm>
            <a:off x="304800" y="381000"/>
            <a:ext cx="4038600" cy="6096000"/>
          </a:xfrm>
          <a:prstGeom prst="rect">
            <a:avLst/>
          </a:prstGeom>
          <a:noFill/>
        </p:spPr>
      </p:pic>
      <p:sp>
        <p:nvSpPr>
          <p:cNvPr id="5" name="Rectangle 4"/>
          <p:cNvSpPr/>
          <p:nvPr/>
        </p:nvSpPr>
        <p:spPr>
          <a:xfrm>
            <a:off x="4572000" y="228600"/>
            <a:ext cx="4419600" cy="259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b="1" dirty="0" smtClean="0">
                <a:solidFill>
                  <a:schemeClr val="bg1"/>
                </a:solidFill>
              </a:rPr>
              <a:t>TO RESPECT</a:t>
            </a:r>
          </a:p>
          <a:p>
            <a:pPr algn="ctr"/>
            <a:r>
              <a:rPr lang="en-PH" sz="4800" dirty="0" smtClean="0">
                <a:solidFill>
                  <a:schemeClr val="bg1"/>
                </a:solidFill>
              </a:rPr>
              <a:t> </a:t>
            </a:r>
            <a:r>
              <a:rPr lang="en-PH" sz="2400" dirty="0" smtClean="0">
                <a:solidFill>
                  <a:schemeClr val="bg1"/>
                </a:solidFill>
              </a:rPr>
              <a:t>VS</a:t>
            </a:r>
          </a:p>
          <a:p>
            <a:pPr algn="ctr"/>
            <a:r>
              <a:rPr lang="en-PH" sz="4800" dirty="0" smtClean="0">
                <a:solidFill>
                  <a:schemeClr val="bg1"/>
                </a:solidFill>
              </a:rPr>
              <a:t> </a:t>
            </a:r>
            <a:r>
              <a:rPr lang="en-PH" sz="3600" dirty="0" smtClean="0">
                <a:solidFill>
                  <a:schemeClr val="bg1"/>
                </a:solidFill>
              </a:rPr>
              <a:t>TO UNDERSTAND</a:t>
            </a:r>
          </a:p>
          <a:p>
            <a:pPr algn="ctr"/>
            <a:r>
              <a:rPr lang="en-PH" sz="2800" b="1" dirty="0" smtClean="0">
                <a:solidFill>
                  <a:schemeClr val="bg1"/>
                </a:solidFill>
              </a:rPr>
              <a:t>  </a:t>
            </a:r>
          </a:p>
        </p:txBody>
      </p:sp>
      <p:pic>
        <p:nvPicPr>
          <p:cNvPr id="4" name="Picture 2" descr="http://www.coolmath.com/reference/images/dictionary-complement-of-an-angle.gif"/>
          <p:cNvPicPr>
            <a:picLocks noChangeAspect="1" noChangeArrowheads="1"/>
          </p:cNvPicPr>
          <p:nvPr/>
        </p:nvPicPr>
        <p:blipFill>
          <a:blip r:embed="rId3" cstate="print"/>
          <a:srcRect/>
          <a:stretch>
            <a:fillRect/>
          </a:stretch>
        </p:blipFill>
        <p:spPr bwMode="auto">
          <a:xfrm>
            <a:off x="4495800" y="4495800"/>
            <a:ext cx="4495800" cy="2133600"/>
          </a:xfrm>
          <a:prstGeom prst="rect">
            <a:avLst/>
          </a:prstGeom>
          <a:noFill/>
        </p:spPr>
      </p:pic>
      <p:sp>
        <p:nvSpPr>
          <p:cNvPr id="6" name="Rectangle 5"/>
          <p:cNvSpPr/>
          <p:nvPr/>
        </p:nvSpPr>
        <p:spPr>
          <a:xfrm>
            <a:off x="4648200" y="3048000"/>
            <a:ext cx="42672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bg1"/>
                </a:solidFill>
              </a:rPr>
              <a:t>. . .   Be </a:t>
            </a:r>
            <a:r>
              <a:rPr lang="en-PH" dirty="0" err="1" smtClean="0">
                <a:solidFill>
                  <a:schemeClr val="bg1"/>
                </a:solidFill>
              </a:rPr>
              <a:t>lke</a:t>
            </a:r>
            <a:r>
              <a:rPr lang="en-PH" dirty="0" smtClean="0">
                <a:solidFill>
                  <a:schemeClr val="bg1"/>
                </a:solidFill>
              </a:rPr>
              <a:t> </a:t>
            </a:r>
          </a:p>
          <a:p>
            <a:pPr algn="ctr"/>
            <a:r>
              <a:rPr lang="en-PH" sz="2400" dirty="0" smtClean="0">
                <a:solidFill>
                  <a:schemeClr val="bg1"/>
                </a:solidFill>
              </a:rPr>
              <a:t>COMPLEMENTARY ANGLES </a:t>
            </a:r>
            <a:endParaRPr lang="en-PH"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4800600" cy="640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 </a:t>
            </a:r>
          </a:p>
          <a:p>
            <a:pPr algn="ctr"/>
            <a:endParaRPr lang="en-PH" sz="2400" b="1" dirty="0" smtClean="0">
              <a:solidFill>
                <a:schemeClr val="bg1"/>
              </a:solidFill>
            </a:endParaRPr>
          </a:p>
          <a:p>
            <a:pPr algn="ctr"/>
            <a:r>
              <a:rPr lang="en-PH" sz="3600" b="1" dirty="0" smtClean="0">
                <a:solidFill>
                  <a:schemeClr val="bg1"/>
                </a:solidFill>
              </a:rPr>
              <a:t>“COMMUNION”</a:t>
            </a:r>
          </a:p>
          <a:p>
            <a:pPr algn="ctr"/>
            <a:endParaRPr lang="en-PH" sz="3600" b="1" dirty="0" smtClean="0">
              <a:solidFill>
                <a:schemeClr val="bg1"/>
              </a:solidFill>
            </a:endParaRPr>
          </a:p>
          <a:p>
            <a:pPr algn="ctr"/>
            <a:r>
              <a:rPr lang="en-PH" sz="3600" b="1" dirty="0" smtClean="0">
                <a:solidFill>
                  <a:schemeClr val="bg1"/>
                </a:solidFill>
              </a:rPr>
              <a:t>to commune with</a:t>
            </a:r>
          </a:p>
          <a:p>
            <a:pPr algn="ctr"/>
            <a:r>
              <a:rPr lang="en-PH" sz="3600" b="1" dirty="0" smtClean="0">
                <a:solidFill>
                  <a:schemeClr val="bg1"/>
                </a:solidFill>
              </a:rPr>
              <a:t> </a:t>
            </a:r>
          </a:p>
          <a:p>
            <a:pPr algn="ctr"/>
            <a:r>
              <a:rPr lang="en-PH" sz="3600" dirty="0" smtClean="0">
                <a:solidFill>
                  <a:schemeClr val="bg1"/>
                </a:solidFill>
              </a:rPr>
              <a:t>   MEANS </a:t>
            </a:r>
          </a:p>
          <a:p>
            <a:pPr algn="ctr"/>
            <a:endParaRPr lang="en-PH" sz="3600" dirty="0" smtClean="0">
              <a:solidFill>
                <a:schemeClr val="bg1"/>
              </a:solidFill>
            </a:endParaRPr>
          </a:p>
          <a:p>
            <a:pPr algn="ctr"/>
            <a:r>
              <a:rPr lang="en-PH" sz="3600" dirty="0" smtClean="0">
                <a:solidFill>
                  <a:schemeClr val="bg1"/>
                </a:solidFill>
              </a:rPr>
              <a:t>WORKING TOGETHER;</a:t>
            </a:r>
          </a:p>
          <a:p>
            <a:pPr algn="ctr"/>
            <a:r>
              <a:rPr lang="en-PH" sz="3600" dirty="0" smtClean="0">
                <a:solidFill>
                  <a:schemeClr val="bg1"/>
                </a:solidFill>
              </a:rPr>
              <a:t>TO BE WITH </a:t>
            </a:r>
          </a:p>
          <a:p>
            <a:pPr algn="ctr"/>
            <a:r>
              <a:rPr lang="en-PH" sz="3600" dirty="0" smtClean="0">
                <a:solidFill>
                  <a:schemeClr val="bg1"/>
                </a:solidFill>
              </a:rPr>
              <a:t> </a:t>
            </a:r>
          </a:p>
          <a:p>
            <a:pPr algn="ctr"/>
            <a:endParaRPr lang="en-PH" dirty="0">
              <a:solidFill>
                <a:schemeClr val="bg1"/>
              </a:solidFill>
            </a:endParaRPr>
          </a:p>
        </p:txBody>
      </p:sp>
      <p:pic>
        <p:nvPicPr>
          <p:cNvPr id="34818" name="Picture 2" descr="http://www.nelft.nhs.uk/_imagebank/working_together.jpg"/>
          <p:cNvPicPr>
            <a:picLocks noChangeAspect="1" noChangeArrowheads="1"/>
          </p:cNvPicPr>
          <p:nvPr/>
        </p:nvPicPr>
        <p:blipFill>
          <a:blip r:embed="rId2" cstate="print"/>
          <a:srcRect/>
          <a:stretch>
            <a:fillRect/>
          </a:stretch>
        </p:blipFill>
        <p:spPr bwMode="auto">
          <a:xfrm>
            <a:off x="5181600" y="228600"/>
            <a:ext cx="3733800"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4267200" cy="518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solidFill>
                  <a:schemeClr val="bg1"/>
                </a:solidFill>
              </a:rPr>
              <a:t>WHO </a:t>
            </a:r>
          </a:p>
          <a:p>
            <a:pPr algn="ctr"/>
            <a:r>
              <a:rPr lang="en-PH" sz="3600" b="1" dirty="0" smtClean="0">
                <a:solidFill>
                  <a:schemeClr val="bg1"/>
                </a:solidFill>
              </a:rPr>
              <a:t>IS</a:t>
            </a:r>
          </a:p>
          <a:p>
            <a:pPr algn="ctr"/>
            <a:r>
              <a:rPr lang="en-PH" sz="3600" b="1" dirty="0" smtClean="0">
                <a:solidFill>
                  <a:schemeClr val="bg1"/>
                </a:solidFill>
              </a:rPr>
              <a:t>YOUR REAL </a:t>
            </a:r>
          </a:p>
          <a:p>
            <a:pPr algn="ctr"/>
            <a:r>
              <a:rPr lang="en-PH" sz="3600" b="1" dirty="0" smtClean="0">
                <a:solidFill>
                  <a:schemeClr val="bg1"/>
                </a:solidFill>
              </a:rPr>
              <a:t>BOSS?</a:t>
            </a:r>
          </a:p>
          <a:p>
            <a:pPr algn="ctr"/>
            <a:endParaRPr lang="en-PH" sz="3600" b="1" dirty="0" smtClean="0">
              <a:solidFill>
                <a:schemeClr val="bg1"/>
              </a:solidFill>
            </a:endParaRPr>
          </a:p>
          <a:p>
            <a:pPr algn="ctr"/>
            <a:r>
              <a:rPr lang="en-PH" sz="3600" b="1" dirty="0" smtClean="0">
                <a:solidFill>
                  <a:schemeClr val="bg1"/>
                </a:solidFill>
              </a:rPr>
              <a:t>(THE LEARNERS)</a:t>
            </a:r>
          </a:p>
        </p:txBody>
      </p:sp>
      <p:pic>
        <p:nvPicPr>
          <p:cNvPr id="36866" name="Picture 2" descr="http://media.bestofmicro.com/boss-employee-cartoon,F-N-194963-13.jpg"/>
          <p:cNvPicPr>
            <a:picLocks noChangeAspect="1" noChangeArrowheads="1"/>
          </p:cNvPicPr>
          <p:nvPr/>
        </p:nvPicPr>
        <p:blipFill>
          <a:blip r:embed="rId2" cstate="print"/>
          <a:srcRect/>
          <a:stretch>
            <a:fillRect/>
          </a:stretch>
        </p:blipFill>
        <p:spPr bwMode="auto">
          <a:xfrm>
            <a:off x="4876800" y="381000"/>
            <a:ext cx="4038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3.gstatic.com/images?q=tbn:ANd9GcTGx8y8GBOuN6pP2Ye_KqAGCTVNbn1cgAv4r8nGqiAjnHawz6Ix"/>
          <p:cNvPicPr>
            <a:picLocks noChangeAspect="1" noChangeArrowheads="1"/>
          </p:cNvPicPr>
          <p:nvPr/>
        </p:nvPicPr>
        <p:blipFill>
          <a:blip r:embed="rId2" cstate="print"/>
          <a:srcRect/>
          <a:stretch>
            <a:fillRect/>
          </a:stretch>
        </p:blipFill>
        <p:spPr bwMode="auto">
          <a:xfrm>
            <a:off x="6096000" y="304800"/>
            <a:ext cx="2647950" cy="1724025"/>
          </a:xfrm>
          <a:prstGeom prst="rect">
            <a:avLst/>
          </a:prstGeom>
          <a:noFill/>
        </p:spPr>
      </p:pic>
      <p:pic>
        <p:nvPicPr>
          <p:cNvPr id="7172" name="Picture 4" descr="http://t2.gstatic.com/images?q=tbn:ANd9GcQd-erflI2q-cp7gnEFBzyaFyoSo9JW5F_RYRC5OTTG6KQhdE6c4Q"/>
          <p:cNvPicPr>
            <a:picLocks noChangeAspect="1" noChangeArrowheads="1"/>
          </p:cNvPicPr>
          <p:nvPr/>
        </p:nvPicPr>
        <p:blipFill>
          <a:blip r:embed="rId3" cstate="print"/>
          <a:srcRect/>
          <a:stretch>
            <a:fillRect/>
          </a:stretch>
        </p:blipFill>
        <p:spPr bwMode="auto">
          <a:xfrm>
            <a:off x="304800" y="3657600"/>
            <a:ext cx="5334000" cy="2895600"/>
          </a:xfrm>
          <a:prstGeom prst="rect">
            <a:avLst/>
          </a:prstGeom>
          <a:noFill/>
        </p:spPr>
      </p:pic>
      <p:pic>
        <p:nvPicPr>
          <p:cNvPr id="7174" name="Picture 6" descr="http://t0.gstatic.com/images?q=tbn:ANd9GcRuRXxpuE2ecXD0G2Y44glHFtt2cVIpMEcAuDCHz0gzuQN2SzPD"/>
          <p:cNvPicPr>
            <a:picLocks noChangeAspect="1" noChangeArrowheads="1"/>
          </p:cNvPicPr>
          <p:nvPr/>
        </p:nvPicPr>
        <p:blipFill>
          <a:blip r:embed="rId4" cstate="print"/>
          <a:srcRect/>
          <a:stretch>
            <a:fillRect/>
          </a:stretch>
        </p:blipFill>
        <p:spPr bwMode="auto">
          <a:xfrm>
            <a:off x="304800" y="304800"/>
            <a:ext cx="5334000" cy="3048000"/>
          </a:xfrm>
          <a:prstGeom prst="rect">
            <a:avLst/>
          </a:prstGeom>
          <a:noFill/>
        </p:spPr>
      </p:pic>
      <p:pic>
        <p:nvPicPr>
          <p:cNvPr id="7176" name="Picture 8" descr="http://t0.gstatic.com/images?q=tbn:ANd9GcSjgZjliBu9K8V7xU6rqqPwlh7h6vKt_H7wf6tasZD5eIrTrilIDA"/>
          <p:cNvPicPr>
            <a:picLocks noChangeAspect="1" noChangeArrowheads="1"/>
          </p:cNvPicPr>
          <p:nvPr/>
        </p:nvPicPr>
        <p:blipFill>
          <a:blip r:embed="rId5" cstate="print"/>
          <a:srcRect/>
          <a:stretch>
            <a:fillRect/>
          </a:stretch>
        </p:blipFill>
        <p:spPr bwMode="auto">
          <a:xfrm rot="20699593">
            <a:off x="5626266" y="1907025"/>
            <a:ext cx="2923042" cy="2758940"/>
          </a:xfrm>
          <a:prstGeom prst="rect">
            <a:avLst/>
          </a:prstGeom>
          <a:noFill/>
        </p:spPr>
      </p:pic>
      <p:sp>
        <p:nvSpPr>
          <p:cNvPr id="6" name="Rectangle 5"/>
          <p:cNvSpPr/>
          <p:nvPr/>
        </p:nvSpPr>
        <p:spPr>
          <a:xfrm>
            <a:off x="4191000" y="4572000"/>
            <a:ext cx="4876800" cy="2057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HAVE POSITIVE RESULTS:</a:t>
            </a:r>
          </a:p>
          <a:p>
            <a:pPr algn="ctr"/>
            <a:r>
              <a:rPr lang="en-PH" sz="2800" b="1" dirty="0" smtClean="0">
                <a:solidFill>
                  <a:schemeClr val="bg1"/>
                </a:solidFill>
              </a:rPr>
              <a:t> improved: PERFORMANCE  INDICATORS</a:t>
            </a:r>
            <a:endParaRPr lang="en-PH"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sparkpeople.com/assets/quote_images/quote_270.jpg"/>
          <p:cNvPicPr>
            <a:picLocks noChangeAspect="1" noChangeArrowheads="1"/>
          </p:cNvPicPr>
          <p:nvPr/>
        </p:nvPicPr>
        <p:blipFill>
          <a:blip r:embed="rId2" cstate="print"/>
          <a:srcRect/>
          <a:stretch>
            <a:fillRect/>
          </a:stretch>
        </p:blipFill>
        <p:spPr bwMode="auto">
          <a:xfrm>
            <a:off x="304800" y="152400"/>
            <a:ext cx="4419600" cy="2819400"/>
          </a:xfrm>
          <a:prstGeom prst="rect">
            <a:avLst/>
          </a:prstGeom>
          <a:noFill/>
        </p:spPr>
      </p:pic>
      <p:sp>
        <p:nvSpPr>
          <p:cNvPr id="5" name="Rectangle 4"/>
          <p:cNvSpPr/>
          <p:nvPr/>
        </p:nvSpPr>
        <p:spPr>
          <a:xfrm>
            <a:off x="4953000" y="228600"/>
            <a:ext cx="3886200" cy="335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smtClean="0">
                <a:solidFill>
                  <a:schemeClr val="bg1"/>
                </a:solidFill>
              </a:rPr>
              <a:t>LEARN NOT ONLY FROM POSITIVE THINGS, </a:t>
            </a:r>
          </a:p>
          <a:p>
            <a:pPr algn="ctr"/>
            <a:r>
              <a:rPr lang="en-PH" sz="2000" b="1" dirty="0" smtClean="0">
                <a:solidFill>
                  <a:schemeClr val="bg1"/>
                </a:solidFill>
              </a:rPr>
              <a:t>BUT ALSO</a:t>
            </a:r>
          </a:p>
          <a:p>
            <a:pPr algn="ctr"/>
            <a:r>
              <a:rPr lang="en-PH" sz="2000" b="1" dirty="0" smtClean="0">
                <a:solidFill>
                  <a:schemeClr val="bg1"/>
                </a:solidFill>
              </a:rPr>
              <a:t> FROM ITS INVERSE</a:t>
            </a:r>
          </a:p>
          <a:p>
            <a:pPr algn="ctr"/>
            <a:endParaRPr lang="en-PH" sz="2000" b="1" dirty="0" smtClean="0">
              <a:solidFill>
                <a:schemeClr val="bg1"/>
              </a:solidFill>
            </a:endParaRPr>
          </a:p>
          <a:p>
            <a:pPr algn="ctr"/>
            <a:r>
              <a:rPr lang="en-PH" sz="2000" b="1" dirty="0" smtClean="0">
                <a:solidFill>
                  <a:schemeClr val="bg1"/>
                </a:solidFill>
              </a:rPr>
              <a:t>(positive and negative )</a:t>
            </a:r>
            <a:endParaRPr lang="en-PH" sz="2000" b="1" dirty="0">
              <a:solidFill>
                <a:schemeClr val="bg1"/>
              </a:solidFill>
            </a:endParaRPr>
          </a:p>
        </p:txBody>
      </p:sp>
      <p:sp>
        <p:nvSpPr>
          <p:cNvPr id="4" name="Rectangle 3"/>
          <p:cNvSpPr/>
          <p:nvPr/>
        </p:nvSpPr>
        <p:spPr>
          <a:xfrm>
            <a:off x="4191000" y="3810000"/>
            <a:ext cx="4648200" cy="274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solidFill>
                  <a:schemeClr val="bg1"/>
                </a:solidFill>
              </a:rPr>
              <a:t>Change our Vocabulary!</a:t>
            </a:r>
          </a:p>
        </p:txBody>
      </p:sp>
      <p:pic>
        <p:nvPicPr>
          <p:cNvPr id="6" name="Picture 2" descr="http://t2.gstatic.com/images?q=tbn:ANd9GcSiYyJTcDfRtQdTlHSc3QMtj1GT8QkLY3WBlCd5bcv_QEihcbLYkg"/>
          <p:cNvPicPr>
            <a:picLocks noChangeAspect="1" noChangeArrowheads="1"/>
          </p:cNvPicPr>
          <p:nvPr/>
        </p:nvPicPr>
        <p:blipFill>
          <a:blip r:embed="rId3" cstate="print"/>
          <a:srcRect/>
          <a:stretch>
            <a:fillRect/>
          </a:stretch>
        </p:blipFill>
        <p:spPr bwMode="auto">
          <a:xfrm>
            <a:off x="228600" y="3276600"/>
            <a:ext cx="36576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228600"/>
            <a:ext cx="5410200" cy="6416397"/>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I’ll Do it For You</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B. Adams</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Look into my eyes - you will see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What you mean to 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Search your heart - search your soul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And when you find me there you'll search no more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
            </a:r>
            <a:br>
              <a:rPr kumimoji="0" lang="en-US" sz="2800" b="1" i="0" u="none" strike="noStrike" cap="none" normalizeH="0" baseline="0" dirty="0" smtClean="0">
                <a:ln>
                  <a:noFill/>
                </a:ln>
                <a:solidFill>
                  <a:schemeClr val="bg1"/>
                </a:solidFill>
                <a:effectLst/>
                <a:latin typeface="Arial" pitchFamily="34" charset="0"/>
                <a:cs typeface="Arial" pitchFamily="34" charset="0"/>
              </a:rPr>
            </a:b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Arial" pitchFamily="34" charset="0"/>
                <a:cs typeface="Arial" pitchFamily="34" charset="0"/>
              </a:rPr>
              <a:t/>
            </a:r>
            <a:br>
              <a:rPr kumimoji="0" lang="en-US" sz="900" b="1" i="0" u="none" strike="noStrike" cap="none" normalizeH="0" baseline="0" dirty="0" smtClean="0">
                <a:ln>
                  <a:noFill/>
                </a:ln>
                <a:solidFill>
                  <a:schemeClr val="bg1"/>
                </a:solidFill>
                <a:effectLst/>
                <a:latin typeface="Arial" pitchFamily="34" charset="0"/>
                <a:cs typeface="Arial" pitchFamily="34" charset="0"/>
              </a:rPr>
            </a:br>
            <a:r>
              <a:rPr kumimoji="0" lang="en-US" sz="900" b="1" i="0" u="none" strike="noStrike" cap="none" normalizeH="0" baseline="0" dirty="0" smtClean="0">
                <a:ln>
                  <a:noFill/>
                </a:ln>
                <a:solidFill>
                  <a:schemeClr val="bg1"/>
                </a:solidFill>
                <a:effectLst/>
                <a:latin typeface="Arial" pitchFamily="34" charset="0"/>
                <a:cs typeface="Arial" pitchFamily="34" charset="0"/>
                <a:hlinkClick r:id="rId4"/>
              </a:rPr>
              <a:t>  </a:t>
            </a:r>
            <a:r>
              <a:rPr kumimoji="0" lang="en-US" sz="900" b="0" i="0" u="none" strike="noStrike" cap="none" normalizeH="0" baseline="0" dirty="0" smtClean="0">
                <a:ln>
                  <a:noFill/>
                </a:ln>
                <a:solidFill>
                  <a:schemeClr val="bg1"/>
                </a:solidFill>
                <a:effectLst/>
                <a:latin typeface="Arial" pitchFamily="34" charset="0"/>
                <a:cs typeface="Arial" pitchFamily="34" charset="0"/>
              </a:rPr>
              <a:t> </a:t>
            </a:r>
            <a:endParaRPr kumimoji="0" lang="en-US" sz="900" b="1" i="0" u="none" strike="noStrike" cap="none" normalizeH="0" baseline="0" dirty="0" smtClean="0">
              <a:ln>
                <a:noFill/>
              </a:ln>
              <a:solidFill>
                <a:schemeClr val="bg1"/>
              </a:solidFill>
              <a:effectLst/>
              <a:latin typeface="Arial" pitchFamily="34" charset="0"/>
              <a:cs typeface="Arial" pitchFamily="34" charset="0"/>
            </a:endParaRPr>
          </a:p>
        </p:txBody>
      </p:sp>
      <p:pic>
        <p:nvPicPr>
          <p:cNvPr id="2050" name="Picture 2" descr="http://www.lyrics007.com/images/phone.gif">
            <a:hlinkClick r:id="rId4"/>
          </p:cNvPr>
          <p:cNvPicPr>
            <a:picLocks noChangeAspect="1" noChangeArrowheads="1"/>
          </p:cNvPicPr>
          <p:nvPr/>
        </p:nvPicPr>
        <p:blipFill>
          <a:blip r:embed="rId5" cstate="print"/>
          <a:srcRect/>
          <a:stretch>
            <a:fillRect/>
          </a:stretch>
        </p:blipFill>
        <p:spPr bwMode="auto">
          <a:xfrm>
            <a:off x="127000" y="4456113"/>
            <a:ext cx="152400" cy="161925"/>
          </a:xfrm>
          <a:prstGeom prst="rect">
            <a:avLst/>
          </a:prstGeom>
          <a:noFill/>
        </p:spPr>
      </p:pic>
      <p:pic>
        <p:nvPicPr>
          <p:cNvPr id="4" name="Picture 2"/>
          <p:cNvPicPr>
            <a:picLocks noChangeAspect="1" noChangeArrowheads="1"/>
          </p:cNvPicPr>
          <p:nvPr/>
        </p:nvPicPr>
        <p:blipFill>
          <a:blip r:embed="rId6" cstate="print"/>
          <a:srcRect l="12500" t="16667" r="12500" b="17708"/>
          <a:stretch>
            <a:fillRect/>
          </a:stretch>
        </p:blipFill>
        <p:spPr bwMode="auto">
          <a:xfrm>
            <a:off x="5943600" y="2434794"/>
            <a:ext cx="3200400" cy="1908606"/>
          </a:xfrm>
          <a:prstGeom prst="rect">
            <a:avLst/>
          </a:prstGeom>
          <a:noFill/>
          <a:ln w="9525">
            <a:noFill/>
            <a:miter lim="800000"/>
            <a:headEnd/>
            <a:tailEnd/>
          </a:ln>
        </p:spPr>
      </p:pic>
      <p:pic>
        <p:nvPicPr>
          <p:cNvPr id="5" name="Picture 2"/>
          <p:cNvPicPr>
            <a:picLocks noChangeAspect="1" noChangeArrowheads="1"/>
          </p:cNvPicPr>
          <p:nvPr/>
        </p:nvPicPr>
        <p:blipFill>
          <a:blip r:embed="rId7" cstate="print"/>
          <a:srcRect l="11719" t="14583" r="11719" b="14583"/>
          <a:stretch>
            <a:fillRect/>
          </a:stretch>
        </p:blipFill>
        <p:spPr bwMode="auto">
          <a:xfrm>
            <a:off x="5969204" y="4403143"/>
            <a:ext cx="3098596" cy="2378657"/>
          </a:xfrm>
          <a:prstGeom prst="rect">
            <a:avLst/>
          </a:prstGeom>
          <a:noFill/>
          <a:ln w="9525">
            <a:noFill/>
            <a:miter lim="800000"/>
            <a:headEnd/>
            <a:tailEnd/>
          </a:ln>
        </p:spPr>
      </p:pic>
      <p:pic>
        <p:nvPicPr>
          <p:cNvPr id="30724" name="Picture 4" descr="http://spiritlessons.com/Documents/Jesus_Pictures/Jesus_181_small.jpg"/>
          <p:cNvPicPr>
            <a:picLocks noChangeAspect="1" noChangeArrowheads="1"/>
          </p:cNvPicPr>
          <p:nvPr/>
        </p:nvPicPr>
        <p:blipFill>
          <a:blip r:embed="rId8" cstate="print"/>
          <a:srcRect/>
          <a:stretch>
            <a:fillRect/>
          </a:stretch>
        </p:blipFill>
        <p:spPr bwMode="auto">
          <a:xfrm>
            <a:off x="5867400" y="228600"/>
            <a:ext cx="3124200" cy="2047876"/>
          </a:xfrm>
          <a:prstGeom prst="rect">
            <a:avLst/>
          </a:prstGeom>
          <a:noFill/>
        </p:spPr>
      </p:pic>
      <p:pic>
        <p:nvPicPr>
          <p:cNvPr id="9" name="Bryan Adams - (Everything I Do) I Do It For You-[www.flv2mp3.com].mp3">
            <a:hlinkClick r:id="" action="ppaction://media"/>
          </p:cNvPr>
          <p:cNvPicPr>
            <a:picLocks noRot="1" noChangeAspect="1"/>
          </p:cNvPicPr>
          <p:nvPr>
            <a:audioFile r:link="rId1"/>
          </p:nvPr>
        </p:nvPicPr>
        <p:blipFill>
          <a:blip r:embed="rId9" cstate="print"/>
          <a:stretch>
            <a:fillRect/>
          </a:stretch>
        </p:blipFill>
        <p:spPr>
          <a:xfrm>
            <a:off x="4876800" y="1219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4"/>
                                        </p:tgtEl>
                                        <p:attrNameLst>
                                          <p:attrName>style.visibility</p:attrName>
                                        </p:attrNameLst>
                                      </p:cBhvr>
                                      <p:to>
                                        <p:strVal val="visible"/>
                                      </p:to>
                                    </p:set>
                                    <p:anim calcmode="lin" valueType="num">
                                      <p:cBhvr additive="base">
                                        <p:cTn id="23" dur="500" fill="hold"/>
                                        <p:tgtEl>
                                          <p:spTgt spid="30724"/>
                                        </p:tgtEl>
                                        <p:attrNameLst>
                                          <p:attrName>ppt_x</p:attrName>
                                        </p:attrNameLst>
                                      </p:cBhvr>
                                      <p:tavLst>
                                        <p:tav tm="0">
                                          <p:val>
                                            <p:strVal val="#ppt_x"/>
                                          </p:val>
                                        </p:tav>
                                        <p:tav tm="100000">
                                          <p:val>
                                            <p:strVal val="#ppt_x"/>
                                          </p:val>
                                        </p:tav>
                                      </p:tavLst>
                                    </p:anim>
                                    <p:anim calcmode="lin" valueType="num">
                                      <p:cBhvr additive="base">
                                        <p:cTn id="24"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9"/>
                                        </p:tgtEl>
                                        <p:attrNameLst>
                                          <p:attrName>style.visibility</p:attrName>
                                        </p:attrNameLst>
                                      </p:cBhvr>
                                      <p:to>
                                        <p:strVal val="visible"/>
                                      </p:to>
                                    </p:set>
                                    <p:anim calcmode="lin" valueType="num">
                                      <p:cBhvr additive="base">
                                        <p:cTn id="29" dur="500" fill="hold"/>
                                        <p:tgtEl>
                                          <p:spTgt spid="2049"/>
                                        </p:tgtEl>
                                        <p:attrNameLst>
                                          <p:attrName>ppt_x</p:attrName>
                                        </p:attrNameLst>
                                      </p:cBhvr>
                                      <p:tavLst>
                                        <p:tav tm="0">
                                          <p:val>
                                            <p:strVal val="#ppt_x"/>
                                          </p:val>
                                        </p:tav>
                                        <p:tav tm="100000">
                                          <p:val>
                                            <p:strVal val="#ppt_x"/>
                                          </p:val>
                                        </p:tav>
                                      </p:tavLst>
                                    </p:anim>
                                    <p:anim calcmode="lin" valueType="num">
                                      <p:cBhvr additive="base">
                                        <p:cTn id="30"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7">
                <p:cTn id="31"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0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260866"/>
            <a:ext cx="4800600" cy="6401753"/>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
            </a:r>
            <a:br>
              <a:rPr kumimoji="0" lang="en-US" sz="3200" b="1" i="0" u="none" strike="noStrike" cap="none" normalizeH="0" baseline="0" dirty="0" smtClean="0">
                <a:ln>
                  <a:noFill/>
                </a:ln>
                <a:solidFill>
                  <a:schemeClr val="tx1"/>
                </a:solidFill>
                <a:effectLst/>
                <a:latin typeface="Arial" pitchFamily="34" charset="0"/>
                <a:cs typeface="Arial" pitchFamily="34" charset="0"/>
              </a:rPr>
            </a:br>
            <a:r>
              <a:rPr kumimoji="0" lang="en-US" sz="3200" b="1" i="0" u="none" strike="noStrike" cap="none" normalizeH="0" baseline="0" dirty="0" smtClean="0">
                <a:ln>
                  <a:noFill/>
                </a:ln>
                <a:solidFill>
                  <a:schemeClr val="bg1"/>
                </a:solidFill>
                <a:effectLst/>
                <a:latin typeface="Arial" pitchFamily="34" charset="0"/>
                <a:cs typeface="Arial" pitchFamily="34" charset="0"/>
              </a:rPr>
              <a:t>Don't tell me it's not worth </a:t>
            </a:r>
            <a:r>
              <a:rPr kumimoji="0" lang="en-US" sz="3200" b="1" i="0" u="none" strike="noStrike" cap="none" normalizeH="0" baseline="0" dirty="0" err="1" smtClean="0">
                <a:ln>
                  <a:noFill/>
                </a:ln>
                <a:solidFill>
                  <a:schemeClr val="bg1"/>
                </a:solidFill>
                <a:effectLst/>
                <a:latin typeface="Arial" pitchFamily="34" charset="0"/>
                <a:cs typeface="Arial" pitchFamily="34" charset="0"/>
              </a:rPr>
              <a:t>tryin</a:t>
            </a:r>
            <a:r>
              <a:rPr kumimoji="0" lang="en-US" sz="3200" b="1" i="0" u="none" strike="noStrike" cap="none" normalizeH="0" baseline="0" dirty="0" smtClean="0">
                <a:ln>
                  <a:noFill/>
                </a:ln>
                <a:solidFill>
                  <a:schemeClr val="bg1"/>
                </a:solidFill>
                <a:effectLst/>
                <a:latin typeface="Arial" pitchFamily="34" charset="0"/>
                <a:cs typeface="Arial" pitchFamily="34" charset="0"/>
              </a:rPr>
              <a: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 </a:t>
            </a:r>
            <a:br>
              <a:rPr kumimoji="0" lang="en-US" sz="3200" b="1" i="0" u="none" strike="noStrike" cap="none" normalizeH="0" baseline="0" dirty="0" smtClean="0">
                <a:ln>
                  <a:noFill/>
                </a:ln>
                <a:solidFill>
                  <a:schemeClr val="bg1"/>
                </a:solidFill>
                <a:effectLst/>
                <a:latin typeface="Arial" pitchFamily="34" charset="0"/>
                <a:cs typeface="Arial" pitchFamily="34" charset="0"/>
              </a:rPr>
            </a:br>
            <a:r>
              <a:rPr kumimoji="0" lang="en-US" sz="3200" b="1" i="0" u="none" strike="noStrike" cap="none" normalizeH="0" baseline="0" dirty="0" smtClean="0">
                <a:ln>
                  <a:noFill/>
                </a:ln>
                <a:solidFill>
                  <a:schemeClr val="bg1"/>
                </a:solidFill>
                <a:effectLst/>
                <a:latin typeface="Arial" pitchFamily="34" charset="0"/>
                <a:cs typeface="Arial" pitchFamily="34" charset="0"/>
              </a:rPr>
              <a:t>You can't tell me it's not worth </a:t>
            </a:r>
            <a:r>
              <a:rPr kumimoji="0" lang="en-US" sz="3200" b="1" i="0" u="none" strike="noStrike" cap="none" normalizeH="0" baseline="0" dirty="0" err="1" smtClean="0">
                <a:ln>
                  <a:noFill/>
                </a:ln>
                <a:solidFill>
                  <a:schemeClr val="bg1"/>
                </a:solidFill>
                <a:effectLst/>
                <a:latin typeface="Arial" pitchFamily="34" charset="0"/>
                <a:cs typeface="Arial" pitchFamily="34" charset="0"/>
              </a:rPr>
              <a:t>dyin</a:t>
            </a:r>
            <a:r>
              <a:rPr kumimoji="0" lang="en-US" sz="3200" b="1" i="0" u="none" strike="noStrike" cap="none" normalizeH="0" baseline="0" dirty="0" smtClean="0">
                <a:ln>
                  <a:noFill/>
                </a:ln>
                <a:solidFill>
                  <a:schemeClr val="bg1"/>
                </a:solidFill>
                <a:effectLst/>
                <a:latin typeface="Arial" pitchFamily="34" charset="0"/>
                <a:cs typeface="Arial" pitchFamily="34" charset="0"/>
              </a:rPr>
              <a: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cs typeface="Arial" pitchFamily="34" charset="0"/>
              </a:rPr>
              <a:t> </a:t>
            </a:r>
            <a:br>
              <a:rPr kumimoji="0" lang="en-US" sz="3200" b="1" i="0" u="none" strike="noStrike" cap="none" normalizeH="0" baseline="0" dirty="0" smtClean="0">
                <a:ln>
                  <a:noFill/>
                </a:ln>
                <a:solidFill>
                  <a:schemeClr val="bg1"/>
                </a:solidFill>
                <a:effectLst/>
                <a:latin typeface="Arial" pitchFamily="34" charset="0"/>
                <a:cs typeface="Arial" pitchFamily="34" charset="0"/>
              </a:rPr>
            </a:br>
            <a:r>
              <a:rPr kumimoji="0" lang="en-US" sz="3200" b="1" i="0" u="none" strike="noStrike" cap="none" normalizeH="0" baseline="0" dirty="0" smtClean="0">
                <a:ln>
                  <a:noFill/>
                </a:ln>
                <a:solidFill>
                  <a:schemeClr val="bg1"/>
                </a:solidFill>
                <a:effectLst/>
                <a:latin typeface="Arial" pitchFamily="34" charset="0"/>
                <a:cs typeface="Arial" pitchFamily="34" charset="0"/>
              </a:rPr>
              <a:t>You know it's true </a:t>
            </a:r>
            <a:br>
              <a:rPr kumimoji="0" lang="en-US" sz="3200" b="1" i="0" u="none" strike="noStrike" cap="none" normalizeH="0" baseline="0" dirty="0" smtClean="0">
                <a:ln>
                  <a:noFill/>
                </a:ln>
                <a:solidFill>
                  <a:schemeClr val="bg1"/>
                </a:solidFill>
                <a:effectLst/>
                <a:latin typeface="Arial" pitchFamily="34" charset="0"/>
                <a:cs typeface="Arial" pitchFamily="34" charset="0"/>
              </a:rPr>
            </a:br>
            <a:r>
              <a:rPr kumimoji="0" lang="en-US" sz="3200" b="1" i="0" u="none" strike="noStrike" cap="none" normalizeH="0" baseline="0" dirty="0" smtClean="0">
                <a:ln>
                  <a:noFill/>
                </a:ln>
                <a:solidFill>
                  <a:schemeClr val="bg1"/>
                </a:solidFill>
                <a:effectLst/>
                <a:latin typeface="Arial" pitchFamily="34" charset="0"/>
                <a:cs typeface="Arial" pitchFamily="34" charset="0"/>
              </a:rPr>
              <a:t>Everything I do - I do it for you </a:t>
            </a:r>
            <a:br>
              <a:rPr kumimoji="0" lang="en-US" sz="3200" b="1" i="0" u="none" strike="noStrike" cap="none" normalizeH="0" baseline="0" dirty="0" smtClean="0">
                <a:ln>
                  <a:noFill/>
                </a:ln>
                <a:solidFill>
                  <a:schemeClr val="bg1"/>
                </a:solidFill>
                <a:effectLst/>
                <a:latin typeface="Arial" pitchFamily="34" charset="0"/>
                <a:cs typeface="Arial" pitchFamily="34" charset="0"/>
              </a:rPr>
            </a:br>
            <a:r>
              <a:rPr kumimoji="0" lang="en-US" sz="2400" b="1" i="0" u="none" strike="noStrike" cap="none" normalizeH="0" baseline="0" dirty="0" smtClean="0">
                <a:ln>
                  <a:noFill/>
                </a:ln>
                <a:solidFill>
                  <a:schemeClr val="tx1"/>
                </a:solidFill>
                <a:effectLst/>
                <a:latin typeface="Arial" pitchFamily="34" charset="0"/>
                <a:cs typeface="Arial" pitchFamily="34" charset="0"/>
              </a:rPr>
              <a:t/>
            </a:r>
            <a:br>
              <a:rPr kumimoji="0" lang="en-US" sz="2400" b="1" i="0" u="none" strike="noStrike" cap="none" normalizeH="0" baseline="0" dirty="0" smtClean="0">
                <a:ln>
                  <a:noFill/>
                </a:ln>
                <a:solidFill>
                  <a:schemeClr val="tx1"/>
                </a:solidFill>
                <a:effectLst/>
                <a:latin typeface="Arial" pitchFamily="34" charset="0"/>
                <a:cs typeface="Arial" pitchFamily="34" charset="0"/>
              </a:rPr>
            </a:b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
            </a:r>
            <a:br>
              <a:rPr kumimoji="0" lang="en-US" sz="900" b="1" i="0" u="none" strike="noStrike" cap="none" normalizeH="0" baseline="0" dirty="0" smtClean="0">
                <a:ln>
                  <a:noFill/>
                </a:ln>
                <a:solidFill>
                  <a:schemeClr val="tx1"/>
                </a:solidFill>
                <a:effectLst/>
                <a:latin typeface="Arial" pitchFamily="34" charset="0"/>
                <a:cs typeface="Arial" pitchFamily="34" charset="0"/>
              </a:rPr>
            </a:br>
            <a:r>
              <a:rPr kumimoji="0" lang="en-US" sz="900" b="1" i="0" u="none" strike="noStrike" cap="none" normalizeH="0" baseline="0" dirty="0" smtClean="0">
                <a:ln>
                  <a:noFill/>
                </a:ln>
                <a:solidFill>
                  <a:srgbClr val="FF0000"/>
                </a:solidFill>
                <a:effectLst/>
                <a:latin typeface="Arial" pitchFamily="34" charset="0"/>
                <a:cs typeface="Arial" pitchFamily="34" charset="0"/>
                <a:hlinkClick r:id="rId3"/>
              </a:rPr>
              <a:t>  </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9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050" name="Picture 2" descr="http://www.lyrics007.com/images/phone.gif">
            <a:hlinkClick r:id="rId3"/>
          </p:cNvPr>
          <p:cNvPicPr>
            <a:picLocks noChangeAspect="1" noChangeArrowheads="1"/>
          </p:cNvPicPr>
          <p:nvPr/>
        </p:nvPicPr>
        <p:blipFill>
          <a:blip r:embed="rId4" cstate="print"/>
          <a:srcRect/>
          <a:stretch>
            <a:fillRect/>
          </a:stretch>
        </p:blipFill>
        <p:spPr bwMode="auto">
          <a:xfrm>
            <a:off x="127000" y="4456113"/>
            <a:ext cx="152400" cy="161925"/>
          </a:xfrm>
          <a:prstGeom prst="rect">
            <a:avLst/>
          </a:prstGeom>
          <a:noFill/>
        </p:spPr>
      </p:pic>
      <p:pic>
        <p:nvPicPr>
          <p:cNvPr id="4" name="Picture 3"/>
          <p:cNvPicPr>
            <a:picLocks noChangeAspect="1" noChangeArrowheads="1"/>
          </p:cNvPicPr>
          <p:nvPr/>
        </p:nvPicPr>
        <p:blipFill>
          <a:blip r:embed="rId5" cstate="print"/>
          <a:srcRect l="11719" t="14583" r="11719" b="15625"/>
          <a:stretch>
            <a:fillRect/>
          </a:stretch>
        </p:blipFill>
        <p:spPr bwMode="auto">
          <a:xfrm rot="982911">
            <a:off x="5454592" y="3418657"/>
            <a:ext cx="3048000" cy="2914937"/>
          </a:xfrm>
          <a:prstGeom prst="rect">
            <a:avLst/>
          </a:prstGeom>
          <a:noFill/>
          <a:ln w="9525">
            <a:noFill/>
            <a:miter lim="800000"/>
            <a:headEnd/>
            <a:tailEnd/>
          </a:ln>
        </p:spPr>
      </p:pic>
      <p:pic>
        <p:nvPicPr>
          <p:cNvPr id="28674" name="Picture 2" descr="http://spiritlessons.com/Documents/Jesus_Pictures/Jesus_189_small.jpg"/>
          <p:cNvPicPr>
            <a:picLocks noChangeAspect="1" noChangeArrowheads="1"/>
          </p:cNvPicPr>
          <p:nvPr/>
        </p:nvPicPr>
        <p:blipFill>
          <a:blip r:embed="rId6" cstate="print"/>
          <a:srcRect/>
          <a:stretch>
            <a:fillRect/>
          </a:stretch>
        </p:blipFill>
        <p:spPr bwMode="auto">
          <a:xfrm>
            <a:off x="5334000" y="228600"/>
            <a:ext cx="36195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4572000" cy="914400"/>
          </a:xfrm>
          <a:solidFill>
            <a:schemeClr val="bg1"/>
          </a:solidFill>
        </p:spPr>
        <p:txBody>
          <a:bodyPr>
            <a:normAutofit/>
          </a:bodyPr>
          <a:lstStyle/>
          <a:p>
            <a:r>
              <a:rPr lang="en-PH" dirty="0" smtClean="0">
                <a:solidFill>
                  <a:srgbClr val="FFFF00"/>
                </a:solidFill>
              </a:rPr>
              <a:t>  KEY WORDS: </a:t>
            </a:r>
            <a:endParaRPr lang="en-PH" dirty="0">
              <a:solidFill>
                <a:srgbClr val="FFFF00"/>
              </a:solidFill>
            </a:endParaRPr>
          </a:p>
        </p:txBody>
      </p:sp>
      <p:sp>
        <p:nvSpPr>
          <p:cNvPr id="5" name="Oval 4"/>
          <p:cNvSpPr/>
          <p:nvPr/>
        </p:nvSpPr>
        <p:spPr>
          <a:xfrm>
            <a:off x="457200" y="1219200"/>
            <a:ext cx="4724400" cy="1981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solidFill>
                  <a:srgbClr val="FFFF00"/>
                </a:solidFill>
              </a:rPr>
              <a:t>Leadership </a:t>
            </a:r>
            <a:endParaRPr lang="en-PH" sz="3600" b="1" dirty="0">
              <a:solidFill>
                <a:srgbClr val="FFFF00"/>
              </a:solidFill>
            </a:endParaRPr>
          </a:p>
        </p:txBody>
      </p:sp>
      <p:sp>
        <p:nvSpPr>
          <p:cNvPr id="6" name="Rounded Rectangle 5"/>
          <p:cNvSpPr/>
          <p:nvPr/>
        </p:nvSpPr>
        <p:spPr>
          <a:xfrm rot="19665812">
            <a:off x="613751" y="3458120"/>
            <a:ext cx="3818456" cy="1341893"/>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solidFill>
                  <a:srgbClr val="FFFF00"/>
                </a:solidFill>
              </a:rPr>
              <a:t>Transform </a:t>
            </a:r>
          </a:p>
          <a:p>
            <a:pPr algn="ctr"/>
            <a:r>
              <a:rPr lang="en-PH" sz="2400" b="1" dirty="0" smtClean="0">
                <a:solidFill>
                  <a:srgbClr val="FFFF00"/>
                </a:solidFill>
              </a:rPr>
              <a:t>(Governance) </a:t>
            </a:r>
            <a:endParaRPr lang="en-PH" sz="2400" b="1" dirty="0">
              <a:solidFill>
                <a:srgbClr val="FFFF00"/>
              </a:solidFill>
            </a:endParaRPr>
          </a:p>
        </p:txBody>
      </p:sp>
      <p:sp>
        <p:nvSpPr>
          <p:cNvPr id="7" name="Left Arrow 6"/>
          <p:cNvSpPr/>
          <p:nvPr/>
        </p:nvSpPr>
        <p:spPr>
          <a:xfrm>
            <a:off x="2895600" y="3886200"/>
            <a:ext cx="6019800" cy="25146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solidFill>
                  <a:srgbClr val="FFFF00"/>
                </a:solidFill>
              </a:rPr>
              <a:t>Philippine Education System  </a:t>
            </a:r>
            <a:endParaRPr lang="en-PH" sz="3200" b="1" dirty="0">
              <a:solidFill>
                <a:srgbClr val="FFFF00"/>
              </a:solidFill>
            </a:endParaRPr>
          </a:p>
        </p:txBody>
      </p:sp>
      <p:sp>
        <p:nvSpPr>
          <p:cNvPr id="8" name="Left-Right Arrow 7"/>
          <p:cNvSpPr/>
          <p:nvPr/>
        </p:nvSpPr>
        <p:spPr>
          <a:xfrm rot="2668460">
            <a:off x="3819114" y="1711426"/>
            <a:ext cx="4399177" cy="2192584"/>
          </a:xfrm>
          <a:prstGeom prst="leftRightArrow">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rgbClr val="FFFF00"/>
                </a:solidFill>
              </a:rPr>
              <a:t>CHANGE</a:t>
            </a:r>
          </a:p>
          <a:p>
            <a:pPr algn="ctr"/>
            <a:r>
              <a:rPr lang="en-PH" sz="2400" b="1" dirty="0" smtClean="0">
                <a:solidFill>
                  <a:srgbClr val="FFFF00"/>
                </a:solidFill>
              </a:rPr>
              <a:t>(Education Agenda) </a:t>
            </a:r>
            <a:endParaRPr lang="en-PH"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
                                        </p:tgtEl>
                                        <p:attrNameLst>
                                          <p:attrName>style.visibility</p:attrName>
                                        </p:attrNameLst>
                                      </p:cBhvr>
                                      <p:to>
                                        <p:strVal val="visible"/>
                                      </p:to>
                                    </p:set>
                                    <p:anim calcmode="discrete" valueType="clr">
                                      <p:cBhvr override="childStyle">
                                        <p:cTn id="1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
                                        </p:tgtEl>
                                        <p:attrNameLst>
                                          <p:attrName>fillcolor</p:attrName>
                                        </p:attrNameLst>
                                      </p:cBhvr>
                                      <p:tavLst>
                                        <p:tav tm="0">
                                          <p:val>
                                            <p:clrVal>
                                              <a:schemeClr val="accent2"/>
                                            </p:clrVal>
                                          </p:val>
                                        </p:tav>
                                        <p:tav tm="50000">
                                          <p:val>
                                            <p:clrVal>
                                              <a:schemeClr val="hlink"/>
                                            </p:clrVal>
                                          </p:val>
                                        </p:tav>
                                      </p:tavLst>
                                    </p:anim>
                                    <p:set>
                                      <p:cBhvr>
                                        <p:cTn id="19" dur="80"/>
                                        <p:tgtEl>
                                          <p:spTgt spid="8"/>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191000" y="304800"/>
            <a:ext cx="4800600" cy="6278642"/>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
            </a:r>
            <a:br>
              <a:rPr kumimoji="0" lang="en-US" sz="2400" b="1" i="0" u="none" strike="noStrike" cap="none" normalizeH="0" baseline="0" dirty="0" smtClean="0">
                <a:ln>
                  <a:noFill/>
                </a:ln>
                <a:solidFill>
                  <a:schemeClr val="tx1"/>
                </a:solidFill>
                <a:effectLst/>
                <a:latin typeface="Arial" pitchFamily="34" charset="0"/>
                <a:cs typeface="Arial" pitchFamily="34" charset="0"/>
              </a:rPr>
            </a:br>
            <a:r>
              <a:rPr kumimoji="0" lang="en-US" sz="3600" b="1" i="0" u="none" strike="noStrike" cap="none" normalizeH="0" baseline="0" dirty="0" smtClean="0">
                <a:ln>
                  <a:noFill/>
                </a:ln>
                <a:solidFill>
                  <a:schemeClr val="bg1"/>
                </a:solidFill>
                <a:effectLst/>
                <a:latin typeface="Arial" pitchFamily="34" charset="0"/>
                <a:cs typeface="Arial" pitchFamily="34" charset="0"/>
              </a:rPr>
              <a:t>Look into your heart - you will find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pitchFamily="34" charset="0"/>
                <a:cs typeface="Arial" pitchFamily="34" charset="0"/>
              </a:rPr>
              <a:t>There's </a:t>
            </a:r>
            <a:r>
              <a:rPr kumimoji="0" lang="en-US" sz="3600" b="1" i="0" u="none" strike="noStrike" cap="none" normalizeH="0" baseline="0" dirty="0" err="1" smtClean="0">
                <a:ln>
                  <a:noFill/>
                </a:ln>
                <a:solidFill>
                  <a:schemeClr val="bg1"/>
                </a:solidFill>
                <a:effectLst/>
                <a:latin typeface="Arial" pitchFamily="34" charset="0"/>
                <a:cs typeface="Arial" pitchFamily="34" charset="0"/>
              </a:rPr>
              <a:t>nothin</a:t>
            </a:r>
            <a:r>
              <a:rPr kumimoji="0" lang="en-US" sz="3600" b="1" i="0" u="none" strike="noStrike" cap="none" normalizeH="0" baseline="0" dirty="0" smtClean="0">
                <a:ln>
                  <a:noFill/>
                </a:ln>
                <a:solidFill>
                  <a:schemeClr val="bg1"/>
                </a:solidFill>
                <a:effectLst/>
                <a:latin typeface="Arial" pitchFamily="34" charset="0"/>
                <a:cs typeface="Arial" pitchFamily="34" charset="0"/>
              </a:rPr>
              <a:t>' there to hide </a:t>
            </a:r>
            <a:br>
              <a:rPr kumimoji="0" lang="en-US" sz="3600" b="1" i="0" u="none" strike="noStrike" cap="none" normalizeH="0" baseline="0" dirty="0" smtClean="0">
                <a:ln>
                  <a:noFill/>
                </a:ln>
                <a:solidFill>
                  <a:schemeClr val="bg1"/>
                </a:solidFill>
                <a:effectLst/>
                <a:latin typeface="Arial" pitchFamily="34" charset="0"/>
                <a:cs typeface="Arial" pitchFamily="34" charset="0"/>
              </a:rPr>
            </a:br>
            <a:r>
              <a:rPr kumimoji="0" lang="en-US" sz="3600" b="1" i="0" u="none" strike="noStrike" cap="none" normalizeH="0" baseline="0" dirty="0" smtClean="0">
                <a:ln>
                  <a:noFill/>
                </a:ln>
                <a:solidFill>
                  <a:schemeClr val="bg1"/>
                </a:solidFill>
                <a:effectLst/>
                <a:latin typeface="Arial" pitchFamily="34" charset="0"/>
                <a:cs typeface="Arial" pitchFamily="34" charset="0"/>
              </a:rPr>
              <a:t>Take me as I am - take my life </a:t>
            </a:r>
            <a:br>
              <a:rPr kumimoji="0" lang="en-US" sz="3600" b="1" i="0" u="none" strike="noStrike" cap="none" normalizeH="0" baseline="0" dirty="0" smtClean="0">
                <a:ln>
                  <a:noFill/>
                </a:ln>
                <a:solidFill>
                  <a:schemeClr val="bg1"/>
                </a:solidFill>
                <a:effectLst/>
                <a:latin typeface="Arial" pitchFamily="34" charset="0"/>
                <a:cs typeface="Arial" pitchFamily="34" charset="0"/>
              </a:rPr>
            </a:br>
            <a:r>
              <a:rPr kumimoji="0" lang="en-US" sz="3600" b="1" i="0" u="none" strike="noStrike" cap="none" normalizeH="0" baseline="0" dirty="0" smtClean="0">
                <a:ln>
                  <a:noFill/>
                </a:ln>
                <a:solidFill>
                  <a:schemeClr val="bg1"/>
                </a:solidFill>
                <a:effectLst/>
                <a:latin typeface="Arial" pitchFamily="34" charset="0"/>
                <a:cs typeface="Arial" pitchFamily="34" charset="0"/>
              </a:rPr>
              <a:t>I would give it all - I would sacrifice </a:t>
            </a:r>
            <a:br>
              <a:rPr kumimoji="0" lang="en-US" sz="3600" b="1" i="0" u="none" strike="noStrike" cap="none" normalizeH="0" baseline="0" dirty="0" smtClean="0">
                <a:ln>
                  <a:noFill/>
                </a:ln>
                <a:solidFill>
                  <a:schemeClr val="bg1"/>
                </a:solidFill>
                <a:effectLst/>
                <a:latin typeface="Arial" pitchFamily="34" charset="0"/>
                <a:cs typeface="Arial" pitchFamily="34" charset="0"/>
              </a:rPr>
            </a:br>
            <a:r>
              <a:rPr kumimoji="0" lang="en-US" sz="2400" b="1" i="0" u="none" strike="noStrike" cap="none" normalizeH="0" baseline="0" dirty="0" smtClean="0">
                <a:ln>
                  <a:noFill/>
                </a:ln>
                <a:solidFill>
                  <a:schemeClr val="tx1"/>
                </a:solidFill>
                <a:effectLst/>
                <a:latin typeface="Arial" pitchFamily="34" charset="0"/>
                <a:cs typeface="Arial" pitchFamily="34" charset="0"/>
              </a:rPr>
              <a:t/>
            </a:r>
            <a:br>
              <a:rPr kumimoji="0" lang="en-US" sz="2400" b="1" i="0" u="none" strike="noStrike" cap="none" normalizeH="0" baseline="0" dirty="0" smtClean="0">
                <a:ln>
                  <a:noFill/>
                </a:ln>
                <a:solidFill>
                  <a:schemeClr val="tx1"/>
                </a:solidFill>
                <a:effectLst/>
                <a:latin typeface="Arial" pitchFamily="34" charset="0"/>
                <a:cs typeface="Arial" pitchFamily="34" charset="0"/>
              </a:rPr>
            </a:b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
            </a:r>
            <a:br>
              <a:rPr kumimoji="0" lang="en-US" sz="900" b="1" i="0" u="none" strike="noStrike" cap="none" normalizeH="0" baseline="0" dirty="0" smtClean="0">
                <a:ln>
                  <a:noFill/>
                </a:ln>
                <a:solidFill>
                  <a:schemeClr val="tx1"/>
                </a:solidFill>
                <a:effectLst/>
                <a:latin typeface="Arial" pitchFamily="34" charset="0"/>
                <a:cs typeface="Arial" pitchFamily="34" charset="0"/>
              </a:rPr>
            </a:br>
            <a:r>
              <a:rPr kumimoji="0" lang="en-US" sz="900" b="1" i="0" u="none" strike="noStrike" cap="none" normalizeH="0" baseline="0" dirty="0" smtClean="0">
                <a:ln>
                  <a:noFill/>
                </a:ln>
                <a:solidFill>
                  <a:srgbClr val="FF0000"/>
                </a:solidFill>
                <a:effectLst/>
                <a:latin typeface="Arial" pitchFamily="34" charset="0"/>
                <a:cs typeface="Arial" pitchFamily="34" charset="0"/>
                <a:hlinkClick r:id="rId3"/>
              </a:rPr>
              <a:t>  </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9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050" name="Picture 2" descr="http://www.lyrics007.com/images/phone.gif">
            <a:hlinkClick r:id="rId3"/>
          </p:cNvPr>
          <p:cNvPicPr>
            <a:picLocks noChangeAspect="1" noChangeArrowheads="1"/>
          </p:cNvPicPr>
          <p:nvPr/>
        </p:nvPicPr>
        <p:blipFill>
          <a:blip r:embed="rId4" cstate="print"/>
          <a:srcRect/>
          <a:stretch>
            <a:fillRect/>
          </a:stretch>
        </p:blipFill>
        <p:spPr bwMode="auto">
          <a:xfrm>
            <a:off x="127000" y="4456113"/>
            <a:ext cx="152400" cy="161925"/>
          </a:xfrm>
          <a:prstGeom prst="rect">
            <a:avLst/>
          </a:prstGeom>
          <a:noFill/>
        </p:spPr>
      </p:pic>
      <p:pic>
        <p:nvPicPr>
          <p:cNvPr id="4" name="Picture 2"/>
          <p:cNvPicPr>
            <a:picLocks noChangeAspect="1" noChangeArrowheads="1"/>
          </p:cNvPicPr>
          <p:nvPr/>
        </p:nvPicPr>
        <p:blipFill>
          <a:blip r:embed="rId5" cstate="print"/>
          <a:srcRect l="11719" t="15625" r="11719" b="15625"/>
          <a:stretch>
            <a:fillRect/>
          </a:stretch>
        </p:blipFill>
        <p:spPr bwMode="auto">
          <a:xfrm>
            <a:off x="228600" y="2895600"/>
            <a:ext cx="3810000" cy="3657600"/>
          </a:xfrm>
          <a:prstGeom prst="rect">
            <a:avLst/>
          </a:prstGeom>
          <a:noFill/>
          <a:ln w="9525">
            <a:noFill/>
            <a:miter lim="800000"/>
            <a:headEnd/>
            <a:tailEnd/>
          </a:ln>
        </p:spPr>
      </p:pic>
      <p:pic>
        <p:nvPicPr>
          <p:cNvPr id="26626" name="Picture 2" descr="http://spiritlessons.com/Documents/Jesus_Pictures/Jesus_048_small.jpg"/>
          <p:cNvPicPr>
            <a:picLocks noChangeAspect="1" noChangeArrowheads="1"/>
          </p:cNvPicPr>
          <p:nvPr/>
        </p:nvPicPr>
        <p:blipFill>
          <a:blip r:embed="rId6" cstate="print"/>
          <a:srcRect/>
          <a:stretch>
            <a:fillRect/>
          </a:stretch>
        </p:blipFill>
        <p:spPr bwMode="auto">
          <a:xfrm>
            <a:off x="228600" y="76200"/>
            <a:ext cx="3733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549534"/>
            <a:ext cx="4114800" cy="5940088"/>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r>
            <a:br>
              <a:rPr kumimoji="0" lang="en-US" sz="2400" b="0" i="0" u="none" strike="noStrike" cap="none" normalizeH="0" baseline="0" dirty="0" smtClean="0">
                <a:ln>
                  <a:noFill/>
                </a:ln>
                <a:solidFill>
                  <a:schemeClr val="tx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Don't tell me it's not worth </a:t>
            </a:r>
            <a:r>
              <a:rPr kumimoji="0" lang="en-US" sz="2800" b="1" i="0" u="none" strike="noStrike" cap="none" normalizeH="0" baseline="0" dirty="0" err="1" smtClean="0">
                <a:ln>
                  <a:noFill/>
                </a:ln>
                <a:solidFill>
                  <a:schemeClr val="bg1"/>
                </a:solidFill>
                <a:effectLst/>
                <a:latin typeface="Arial" pitchFamily="34" charset="0"/>
                <a:cs typeface="Arial" pitchFamily="34" charset="0"/>
              </a:rPr>
              <a:t>fightin</a:t>
            </a:r>
            <a:r>
              <a:rPr kumimoji="0" lang="en-US" sz="2800" b="1" i="0" u="none" strike="noStrike" cap="none" normalizeH="0" baseline="0" dirty="0" smtClean="0">
                <a:ln>
                  <a:noFill/>
                </a:ln>
                <a:solidFill>
                  <a:schemeClr val="bg1"/>
                </a:solidFill>
                <a:effectLst/>
                <a:latin typeface="Arial" pitchFamily="34" charset="0"/>
                <a:cs typeface="Arial" pitchFamily="34" charset="0"/>
              </a:rPr>
              <a: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I can't help it - there's </a:t>
            </a:r>
            <a:r>
              <a:rPr kumimoji="0" lang="en-US" sz="2800" b="1" i="0" u="none" strike="noStrike" cap="none" normalizeH="0" baseline="0" dirty="0" err="1" smtClean="0">
                <a:ln>
                  <a:noFill/>
                </a:ln>
                <a:solidFill>
                  <a:schemeClr val="bg1"/>
                </a:solidFill>
                <a:effectLst/>
                <a:latin typeface="Arial" pitchFamily="34" charset="0"/>
                <a:cs typeface="Arial" pitchFamily="34" charset="0"/>
              </a:rPr>
              <a:t>nothin</a:t>
            </a:r>
            <a:r>
              <a:rPr kumimoji="0" lang="en-US" sz="2800" b="1" i="0" u="none" strike="noStrike" cap="none" normalizeH="0" baseline="0" dirty="0" smtClean="0">
                <a:ln>
                  <a:noFill/>
                </a:ln>
                <a:solidFill>
                  <a:schemeClr val="bg1"/>
                </a:solidFill>
                <a:effectLst/>
                <a:latin typeface="Arial" pitchFamily="34" charset="0"/>
                <a:cs typeface="Arial" pitchFamily="34" charset="0"/>
              </a:rPr>
              <a:t>' I want more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err="1" smtClean="0">
                <a:ln>
                  <a:noFill/>
                </a:ln>
                <a:solidFill>
                  <a:schemeClr val="bg1"/>
                </a:solidFill>
                <a:effectLst/>
                <a:latin typeface="Arial" pitchFamily="34" charset="0"/>
                <a:cs typeface="Arial" pitchFamily="34" charset="0"/>
              </a:rPr>
              <a:t>Ya</a:t>
            </a:r>
            <a:r>
              <a:rPr kumimoji="0" lang="en-US" sz="2800" b="1" i="0" u="none" strike="noStrike" cap="none" normalizeH="0" baseline="0" dirty="0" smtClean="0">
                <a:ln>
                  <a:noFill/>
                </a:ln>
                <a:solidFill>
                  <a:schemeClr val="bg1"/>
                </a:solidFill>
                <a:effectLst/>
                <a:latin typeface="Arial" pitchFamily="34" charset="0"/>
                <a:cs typeface="Arial" pitchFamily="34" charset="0"/>
              </a:rPr>
              <a:t> know it's true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Everything I do,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I do it for you.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000" b="1" i="0" u="none" strike="noStrike" cap="none" normalizeH="0" baseline="0" dirty="0" smtClean="0">
                <a:ln>
                  <a:noFill/>
                </a:ln>
                <a:solidFill>
                  <a:srgbClr val="FF0000"/>
                </a:solidFill>
                <a:effectLst/>
                <a:latin typeface="Arial" pitchFamily="34" charset="0"/>
                <a:cs typeface="Arial" pitchFamily="34" charset="0"/>
                <a:hlinkClick r:id="rId3"/>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050" name="Picture 2" descr="http://www.lyrics007.com/images/phone.gif">
            <a:hlinkClick r:id="rId3"/>
          </p:cNvPr>
          <p:cNvPicPr>
            <a:picLocks noChangeAspect="1" noChangeArrowheads="1"/>
          </p:cNvPicPr>
          <p:nvPr/>
        </p:nvPicPr>
        <p:blipFill>
          <a:blip r:embed="rId4" cstate="print"/>
          <a:srcRect/>
          <a:stretch>
            <a:fillRect/>
          </a:stretch>
        </p:blipFill>
        <p:spPr bwMode="auto">
          <a:xfrm>
            <a:off x="127000" y="4456113"/>
            <a:ext cx="152400" cy="161925"/>
          </a:xfrm>
          <a:prstGeom prst="rect">
            <a:avLst/>
          </a:prstGeom>
          <a:noFill/>
        </p:spPr>
      </p:pic>
      <p:pic>
        <p:nvPicPr>
          <p:cNvPr id="4" name="Picture 2"/>
          <p:cNvPicPr>
            <a:picLocks noChangeAspect="1" noChangeArrowheads="1"/>
          </p:cNvPicPr>
          <p:nvPr/>
        </p:nvPicPr>
        <p:blipFill>
          <a:blip r:embed="rId5" cstate="print"/>
          <a:srcRect l="11719" t="15625" r="11719" b="6250"/>
          <a:stretch>
            <a:fillRect/>
          </a:stretch>
        </p:blipFill>
        <p:spPr bwMode="auto">
          <a:xfrm>
            <a:off x="4495800" y="381000"/>
            <a:ext cx="4343400" cy="4114800"/>
          </a:xfrm>
          <a:prstGeom prst="rect">
            <a:avLst/>
          </a:prstGeom>
          <a:noFill/>
          <a:ln w="9525">
            <a:noFill/>
            <a:miter lim="800000"/>
            <a:headEnd/>
            <a:tailEnd/>
          </a:ln>
        </p:spPr>
      </p:pic>
      <p:pic>
        <p:nvPicPr>
          <p:cNvPr id="24578" name="Picture 2" descr="http://spiritlessons.com/Documents/Jesus_Pictures/Jesus_103_small.jpg"/>
          <p:cNvPicPr>
            <a:picLocks noChangeAspect="1" noChangeArrowheads="1"/>
          </p:cNvPicPr>
          <p:nvPr/>
        </p:nvPicPr>
        <p:blipFill>
          <a:blip r:embed="rId6" cstate="print"/>
          <a:srcRect/>
          <a:stretch>
            <a:fillRect/>
          </a:stretch>
        </p:blipFill>
        <p:spPr bwMode="auto">
          <a:xfrm>
            <a:off x="4648200" y="3962400"/>
            <a:ext cx="4114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 y="149959"/>
            <a:ext cx="3962400" cy="6555641"/>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r>
            <a:br>
              <a:rPr kumimoji="0" lang="en-US" sz="2400" b="0" i="0" u="none" strike="noStrike" cap="none" normalizeH="0" baseline="0" dirty="0" smtClean="0">
                <a:ln>
                  <a:noFill/>
                </a:ln>
                <a:solidFill>
                  <a:schemeClr val="tx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There's no love - like your love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And no other - could give more love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There's nowhere - unless you're there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All the time - all the way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000" b="1" i="0" u="none" strike="noStrike" cap="none" normalizeH="0" baseline="0" dirty="0" smtClean="0">
                <a:ln>
                  <a:noFill/>
                </a:ln>
                <a:solidFill>
                  <a:schemeClr val="tx1"/>
                </a:solidFill>
                <a:effectLst/>
                <a:latin typeface="Arial" pitchFamily="34" charset="0"/>
                <a:cs typeface="Arial" pitchFamily="34" charset="0"/>
              </a:rPr>
              <a:t/>
            </a:r>
            <a:br>
              <a:rPr kumimoji="0" lang="en-US" sz="2000" b="1" i="0" u="none" strike="noStrike" cap="none" normalizeH="0" baseline="0" dirty="0" smtClean="0">
                <a:ln>
                  <a:noFill/>
                </a:ln>
                <a:solidFill>
                  <a:schemeClr val="tx1"/>
                </a:solidFill>
                <a:effectLst/>
                <a:latin typeface="Arial" pitchFamily="34" charset="0"/>
                <a:cs typeface="Arial" pitchFamily="34" charset="0"/>
              </a:rPr>
            </a:br>
            <a:r>
              <a:rPr kumimoji="0" lang="en-US" sz="2000" b="1" i="0" u="none" strike="noStrike" cap="none" normalizeH="0" baseline="0" dirty="0" smtClean="0">
                <a:ln>
                  <a:noFill/>
                </a:ln>
                <a:solidFill>
                  <a:schemeClr val="tx1"/>
                </a:solidFill>
                <a:effectLst/>
                <a:latin typeface="Arial" pitchFamily="34" charset="0"/>
                <a:cs typeface="Arial" pitchFamily="34" charset="0"/>
              </a:rPr>
              <a:t/>
            </a:r>
            <a:br>
              <a:rPr kumimoji="0" lang="en-US" sz="2000" b="1" i="0" u="none" strike="noStrike" cap="none" normalizeH="0" baseline="0" dirty="0" smtClean="0">
                <a:ln>
                  <a:noFill/>
                </a:ln>
                <a:solidFill>
                  <a:schemeClr val="tx1"/>
                </a:solidFill>
                <a:effectLst/>
                <a:latin typeface="Arial" pitchFamily="34" charset="0"/>
                <a:cs typeface="Arial" pitchFamily="34" charset="0"/>
              </a:rPr>
            </a:br>
            <a:r>
              <a:rPr kumimoji="0" lang="en-US" sz="2000" b="1" i="0" u="none" strike="noStrike" cap="none" normalizeH="0" baseline="0" dirty="0" smtClean="0">
                <a:ln>
                  <a:noFill/>
                </a:ln>
                <a:solidFill>
                  <a:srgbClr val="FF0000"/>
                </a:solidFill>
                <a:effectLst/>
                <a:latin typeface="Arial" pitchFamily="34" charset="0"/>
                <a:cs typeface="Arial" pitchFamily="34" charset="0"/>
                <a:hlinkClick r:id="rId3"/>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050" name="Picture 2" descr="http://www.lyrics007.com/images/phone.gif">
            <a:hlinkClick r:id="rId3"/>
          </p:cNvPr>
          <p:cNvPicPr>
            <a:picLocks noChangeAspect="1" noChangeArrowheads="1"/>
          </p:cNvPicPr>
          <p:nvPr/>
        </p:nvPicPr>
        <p:blipFill>
          <a:blip r:embed="rId4" cstate="print"/>
          <a:srcRect/>
          <a:stretch>
            <a:fillRect/>
          </a:stretch>
        </p:blipFill>
        <p:spPr bwMode="auto">
          <a:xfrm>
            <a:off x="127000" y="4456113"/>
            <a:ext cx="152400" cy="161925"/>
          </a:xfrm>
          <a:prstGeom prst="rect">
            <a:avLst/>
          </a:prstGeom>
          <a:noFill/>
        </p:spPr>
      </p:pic>
      <p:pic>
        <p:nvPicPr>
          <p:cNvPr id="4" name="Picture 2"/>
          <p:cNvPicPr>
            <a:picLocks noChangeAspect="1" noChangeArrowheads="1"/>
          </p:cNvPicPr>
          <p:nvPr/>
        </p:nvPicPr>
        <p:blipFill>
          <a:blip r:embed="rId5" cstate="print"/>
          <a:srcRect l="11719" t="15625" r="11719" b="6250"/>
          <a:stretch>
            <a:fillRect/>
          </a:stretch>
        </p:blipFill>
        <p:spPr bwMode="auto">
          <a:xfrm>
            <a:off x="4572000" y="152400"/>
            <a:ext cx="4267200" cy="1981200"/>
          </a:xfrm>
          <a:prstGeom prst="rect">
            <a:avLst/>
          </a:prstGeom>
          <a:noFill/>
          <a:ln w="9525">
            <a:noFill/>
            <a:miter lim="800000"/>
            <a:headEnd/>
            <a:tailEnd/>
          </a:ln>
        </p:spPr>
      </p:pic>
      <p:pic>
        <p:nvPicPr>
          <p:cNvPr id="5" name="Picture 2"/>
          <p:cNvPicPr>
            <a:picLocks noChangeAspect="1" noChangeArrowheads="1"/>
          </p:cNvPicPr>
          <p:nvPr/>
        </p:nvPicPr>
        <p:blipFill>
          <a:blip r:embed="rId6" cstate="print"/>
          <a:srcRect l="11719" t="14583" r="11719" b="14583"/>
          <a:stretch>
            <a:fillRect/>
          </a:stretch>
        </p:blipFill>
        <p:spPr bwMode="auto">
          <a:xfrm>
            <a:off x="4724400" y="4800600"/>
            <a:ext cx="3886200" cy="1981200"/>
          </a:xfrm>
          <a:prstGeom prst="rect">
            <a:avLst/>
          </a:prstGeom>
          <a:noFill/>
          <a:ln w="9525">
            <a:noFill/>
            <a:miter lim="800000"/>
            <a:headEnd/>
            <a:tailEnd/>
          </a:ln>
        </p:spPr>
      </p:pic>
      <p:pic>
        <p:nvPicPr>
          <p:cNvPr id="22530" name="Picture 2" descr="http://spiritlessons.com/Documents/Jesus_Pictures/Jesus_080_small.jpg"/>
          <p:cNvPicPr>
            <a:picLocks noChangeAspect="1" noChangeArrowheads="1"/>
          </p:cNvPicPr>
          <p:nvPr/>
        </p:nvPicPr>
        <p:blipFill>
          <a:blip r:embed="rId7" cstate="print"/>
          <a:srcRect/>
          <a:stretch>
            <a:fillRect/>
          </a:stretch>
        </p:blipFill>
        <p:spPr bwMode="auto">
          <a:xfrm>
            <a:off x="4495800" y="2286000"/>
            <a:ext cx="44196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6200" y="41493"/>
            <a:ext cx="5715000" cy="6740307"/>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r>
            <a:br>
              <a:rPr kumimoji="0" lang="en-US" sz="2400" b="0" i="0" u="none" strike="noStrike" cap="none" normalizeH="0" baseline="0" dirty="0" smtClean="0">
                <a:ln>
                  <a:noFill/>
                </a:ln>
                <a:solidFill>
                  <a:schemeClr val="tx1"/>
                </a:solidFill>
                <a:effectLst/>
                <a:latin typeface="Arial" pitchFamily="34" charset="0"/>
                <a:cs typeface="Arial" pitchFamily="34" charset="0"/>
              </a:rPr>
            </a:br>
            <a:r>
              <a:rPr kumimoji="0" lang="en-US" sz="2000" b="1" i="0" u="none" strike="noStrike" cap="none" normalizeH="0" baseline="0" dirty="0" smtClean="0">
                <a:ln>
                  <a:noFill/>
                </a:ln>
                <a:solidFill>
                  <a:schemeClr val="tx1"/>
                </a:solidFill>
                <a:effectLst/>
                <a:latin typeface="Arial" pitchFamily="34" charset="0"/>
                <a:cs typeface="Arial" pitchFamily="34" charset="0"/>
              </a:rPr>
              <a:t/>
            </a:r>
            <a:br>
              <a:rPr kumimoji="0" lang="en-US" sz="2000" b="1" i="0" u="none" strike="noStrike" cap="none" normalizeH="0" baseline="0" dirty="0" smtClean="0">
                <a:ln>
                  <a:noFill/>
                </a:ln>
                <a:solidFill>
                  <a:schemeClr val="tx1"/>
                </a:solidFill>
                <a:effectLst/>
                <a:latin typeface="Arial" pitchFamily="34" charset="0"/>
                <a:cs typeface="Arial" pitchFamily="34" charset="0"/>
              </a:rPr>
            </a:b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Oh - you can't tell me it's not worth </a:t>
            </a:r>
            <a:r>
              <a:rPr kumimoji="0" lang="en-US" sz="2800" b="1" i="0" u="none" strike="noStrike" cap="none" normalizeH="0" baseline="0" dirty="0" err="1" smtClean="0">
                <a:ln>
                  <a:noFill/>
                </a:ln>
                <a:solidFill>
                  <a:schemeClr val="bg1"/>
                </a:solidFill>
                <a:effectLst/>
                <a:latin typeface="Arial" pitchFamily="34" charset="0"/>
                <a:cs typeface="Arial" pitchFamily="34" charset="0"/>
              </a:rPr>
              <a:t>tryin</a:t>
            </a:r>
            <a:r>
              <a:rPr kumimoji="0" lang="en-US" sz="2800" b="1" i="0" u="none" strike="noStrike" cap="none" normalizeH="0" baseline="0" dirty="0" smtClean="0">
                <a:ln>
                  <a:noFill/>
                </a:ln>
                <a:solidFill>
                  <a:schemeClr val="bg1"/>
                </a:solidFill>
                <a:effectLst/>
                <a:latin typeface="Arial" pitchFamily="34" charset="0"/>
                <a:cs typeface="Arial" pitchFamily="34" charset="0"/>
              </a:rPr>
              <a:t>' for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I can't help it - there's </a:t>
            </a:r>
            <a:r>
              <a:rPr kumimoji="0" lang="en-US" sz="2800" b="1" i="0" u="none" strike="noStrike" cap="none" normalizeH="0" baseline="0" dirty="0" err="1" smtClean="0">
                <a:ln>
                  <a:noFill/>
                </a:ln>
                <a:solidFill>
                  <a:schemeClr val="bg1"/>
                </a:solidFill>
                <a:effectLst/>
                <a:latin typeface="Arial" pitchFamily="34" charset="0"/>
                <a:cs typeface="Arial" pitchFamily="34" charset="0"/>
              </a:rPr>
              <a:t>nothin</a:t>
            </a:r>
            <a:r>
              <a:rPr kumimoji="0" lang="en-US" sz="2800" b="1" i="0" u="none" strike="noStrike" cap="none" normalizeH="0" baseline="0" dirty="0" smtClean="0">
                <a:ln>
                  <a:noFill/>
                </a:ln>
                <a:solidFill>
                  <a:schemeClr val="bg1"/>
                </a:solidFill>
                <a:effectLst/>
                <a:latin typeface="Arial" pitchFamily="34" charset="0"/>
                <a:cs typeface="Arial" pitchFamily="34" charset="0"/>
              </a:rPr>
              <a:t>' I want more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I would fight for you - I'd lie for you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Walk the wire for you - </a:t>
            </a:r>
            <a:r>
              <a:rPr kumimoji="0" lang="en-US" sz="2800" b="1" i="0" u="none" strike="noStrike" cap="none" normalizeH="0" baseline="0" dirty="0" err="1" smtClean="0">
                <a:ln>
                  <a:noFill/>
                </a:ln>
                <a:solidFill>
                  <a:schemeClr val="bg1"/>
                </a:solidFill>
                <a:effectLst/>
                <a:latin typeface="Arial" pitchFamily="34" charset="0"/>
                <a:cs typeface="Arial" pitchFamily="34" charset="0"/>
              </a:rPr>
              <a:t>ya</a:t>
            </a:r>
            <a:r>
              <a:rPr kumimoji="0" lang="en-US" sz="2800" b="1" i="0" u="none" strike="noStrike" cap="none" normalizeH="0" baseline="0" dirty="0" smtClean="0">
                <a:ln>
                  <a:noFill/>
                </a:ln>
                <a:solidFill>
                  <a:schemeClr val="bg1"/>
                </a:solidFill>
                <a:effectLst/>
                <a:latin typeface="Arial" pitchFamily="34" charset="0"/>
                <a:cs typeface="Arial" pitchFamily="34" charset="0"/>
              </a:rPr>
              <a:t> I'd die for you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err="1" smtClean="0">
                <a:ln>
                  <a:noFill/>
                </a:ln>
                <a:solidFill>
                  <a:schemeClr val="bg1"/>
                </a:solidFill>
                <a:effectLst/>
                <a:latin typeface="Arial" pitchFamily="34" charset="0"/>
                <a:cs typeface="Arial" pitchFamily="34" charset="0"/>
              </a:rPr>
              <a:t>Ya</a:t>
            </a:r>
            <a:r>
              <a:rPr kumimoji="0" lang="en-US" sz="2800" b="1" i="0" u="none" strike="noStrike" cap="none" normalizeH="0" baseline="0" dirty="0" smtClean="0">
                <a:ln>
                  <a:noFill/>
                </a:ln>
                <a:solidFill>
                  <a:schemeClr val="bg1"/>
                </a:solidFill>
                <a:effectLst/>
                <a:latin typeface="Arial" pitchFamily="34" charset="0"/>
                <a:cs typeface="Arial" pitchFamily="34" charset="0"/>
              </a:rPr>
              <a:t> know it's true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800" b="1" i="0" u="none" strike="noStrike" cap="none" normalizeH="0" baseline="0" dirty="0" smtClean="0">
                <a:ln>
                  <a:noFill/>
                </a:ln>
                <a:solidFill>
                  <a:schemeClr val="bg1"/>
                </a:solidFill>
                <a:effectLst/>
                <a:latin typeface="Arial" pitchFamily="34" charset="0"/>
                <a:cs typeface="Arial" pitchFamily="34" charset="0"/>
              </a:rPr>
              <a:t>Everything I do - I do it for you </a:t>
            </a:r>
            <a:br>
              <a:rPr kumimoji="0" lang="en-US" sz="2800" b="1" i="0" u="none" strike="noStrike" cap="none" normalizeH="0" baseline="0" dirty="0" smtClean="0">
                <a:ln>
                  <a:noFill/>
                </a:ln>
                <a:solidFill>
                  <a:schemeClr val="bg1"/>
                </a:solidFill>
                <a:effectLst/>
                <a:latin typeface="Arial" pitchFamily="34" charset="0"/>
                <a:cs typeface="Arial" pitchFamily="34" charset="0"/>
              </a:rPr>
            </a:br>
            <a:r>
              <a:rPr kumimoji="0" lang="en-US" sz="2000" b="1" i="0" u="none" strike="noStrike" cap="none" normalizeH="0" baseline="0" dirty="0" smtClean="0">
                <a:ln>
                  <a:noFill/>
                </a:ln>
                <a:solidFill>
                  <a:schemeClr val="bg1"/>
                </a:solidFill>
                <a:effectLst/>
                <a:latin typeface="Arial" pitchFamily="34" charset="0"/>
                <a:cs typeface="Arial" pitchFamily="34" charset="0"/>
              </a:rPr>
              <a:t/>
            </a:r>
            <a:br>
              <a:rPr kumimoji="0" lang="en-US" sz="2000" b="1" i="0" u="none" strike="noStrike" cap="none" normalizeH="0" baseline="0" dirty="0" smtClean="0">
                <a:ln>
                  <a:noFill/>
                </a:ln>
                <a:solidFill>
                  <a:schemeClr val="bg1"/>
                </a:solidFill>
                <a:effectLst/>
                <a:latin typeface="Arial" pitchFamily="34" charset="0"/>
                <a:cs typeface="Arial" pitchFamily="34" charset="0"/>
              </a:rPr>
            </a:br>
            <a:r>
              <a:rPr kumimoji="0" lang="en-US" sz="2000" b="1" i="0" u="none" strike="noStrike" cap="none" normalizeH="0" baseline="0" dirty="0" smtClean="0">
                <a:ln>
                  <a:noFill/>
                </a:ln>
                <a:solidFill>
                  <a:schemeClr val="bg1"/>
                </a:solidFill>
                <a:effectLst/>
                <a:latin typeface="Arial" pitchFamily="34" charset="0"/>
                <a:cs typeface="Arial" pitchFamily="34" charset="0"/>
                <a:hlinkClick r:id="rId3"/>
              </a:rPr>
              <a:t>  </a:t>
            </a:r>
            <a:r>
              <a:rPr kumimoji="0" lang="en-US" sz="2000" b="1" i="0" u="none" strike="noStrike" cap="none" normalizeH="0" baseline="0" dirty="0" smtClean="0">
                <a:ln>
                  <a:noFill/>
                </a:ln>
                <a:solidFill>
                  <a:schemeClr val="bg1"/>
                </a:solidFill>
                <a:effectLst/>
                <a:latin typeface="Arial" pitchFamily="34" charset="0"/>
                <a:cs typeface="Arial" pitchFamily="34" charset="0"/>
              </a:rPr>
              <a:t> </a:t>
            </a:r>
          </a:p>
        </p:txBody>
      </p:sp>
      <p:pic>
        <p:nvPicPr>
          <p:cNvPr id="2050" name="Picture 2" descr="http://www.lyrics007.com/images/phone.gif">
            <a:hlinkClick r:id="rId3"/>
          </p:cNvPr>
          <p:cNvPicPr>
            <a:picLocks noChangeAspect="1" noChangeArrowheads="1"/>
          </p:cNvPicPr>
          <p:nvPr/>
        </p:nvPicPr>
        <p:blipFill>
          <a:blip r:embed="rId4" cstate="print"/>
          <a:srcRect/>
          <a:stretch>
            <a:fillRect/>
          </a:stretch>
        </p:blipFill>
        <p:spPr bwMode="auto">
          <a:xfrm>
            <a:off x="127000" y="4456113"/>
            <a:ext cx="152400" cy="161925"/>
          </a:xfrm>
          <a:prstGeom prst="rect">
            <a:avLst/>
          </a:prstGeom>
          <a:noFill/>
        </p:spPr>
      </p:pic>
      <p:pic>
        <p:nvPicPr>
          <p:cNvPr id="4" name="Picture 2"/>
          <p:cNvPicPr>
            <a:picLocks noChangeAspect="1" noChangeArrowheads="1"/>
          </p:cNvPicPr>
          <p:nvPr/>
        </p:nvPicPr>
        <p:blipFill>
          <a:blip r:embed="rId5" cstate="print"/>
          <a:srcRect l="12500" t="16667" r="13281" b="16667"/>
          <a:stretch>
            <a:fillRect/>
          </a:stretch>
        </p:blipFill>
        <p:spPr bwMode="auto">
          <a:xfrm flipH="1">
            <a:off x="6172199" y="228600"/>
            <a:ext cx="2667000" cy="1371600"/>
          </a:xfrm>
          <a:prstGeom prst="rect">
            <a:avLst/>
          </a:prstGeom>
          <a:noFill/>
          <a:ln w="9525">
            <a:noFill/>
            <a:miter lim="800000"/>
            <a:headEnd/>
            <a:tailEnd/>
          </a:ln>
        </p:spPr>
      </p:pic>
      <p:pic>
        <p:nvPicPr>
          <p:cNvPr id="5" name="Picture 2"/>
          <p:cNvPicPr>
            <a:picLocks noChangeAspect="1" noChangeArrowheads="1"/>
          </p:cNvPicPr>
          <p:nvPr/>
        </p:nvPicPr>
        <p:blipFill>
          <a:blip r:embed="rId6" cstate="print"/>
          <a:srcRect l="11719" t="15625" r="11719" b="6250"/>
          <a:stretch>
            <a:fillRect/>
          </a:stretch>
        </p:blipFill>
        <p:spPr bwMode="auto">
          <a:xfrm rot="19763391" flipH="1">
            <a:off x="5990608" y="1660551"/>
            <a:ext cx="1593088" cy="1219200"/>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l="11719" t="15625" r="11719" b="15625"/>
          <a:stretch>
            <a:fillRect/>
          </a:stretch>
        </p:blipFill>
        <p:spPr bwMode="auto">
          <a:xfrm>
            <a:off x="6975764" y="2667000"/>
            <a:ext cx="1787236" cy="1371600"/>
          </a:xfrm>
          <a:prstGeom prst="rect">
            <a:avLst/>
          </a:prstGeom>
          <a:noFill/>
          <a:ln w="9525">
            <a:noFill/>
            <a:miter lim="800000"/>
            <a:headEnd/>
            <a:tailEnd/>
          </a:ln>
        </p:spPr>
      </p:pic>
      <p:pic>
        <p:nvPicPr>
          <p:cNvPr id="7" name="Picture 3"/>
          <p:cNvPicPr>
            <a:picLocks noChangeAspect="1" noChangeArrowheads="1"/>
          </p:cNvPicPr>
          <p:nvPr/>
        </p:nvPicPr>
        <p:blipFill>
          <a:blip r:embed="rId8" cstate="print"/>
          <a:srcRect l="11719" t="14583" r="11719" b="15625"/>
          <a:stretch>
            <a:fillRect/>
          </a:stretch>
        </p:blipFill>
        <p:spPr bwMode="auto">
          <a:xfrm rot="1841220">
            <a:off x="6236254" y="3908970"/>
            <a:ext cx="1545147" cy="1272224"/>
          </a:xfrm>
          <a:prstGeom prst="rect">
            <a:avLst/>
          </a:prstGeom>
          <a:noFill/>
          <a:ln w="9525">
            <a:noFill/>
            <a:miter lim="800000"/>
            <a:headEnd/>
            <a:tailEnd/>
          </a:ln>
        </p:spPr>
      </p:pic>
      <p:pic>
        <p:nvPicPr>
          <p:cNvPr id="8" name="Picture 2"/>
          <p:cNvPicPr>
            <a:picLocks noChangeAspect="1" noChangeArrowheads="1"/>
          </p:cNvPicPr>
          <p:nvPr/>
        </p:nvPicPr>
        <p:blipFill>
          <a:blip r:embed="rId9" cstate="print"/>
          <a:srcRect l="11719" t="14583" r="11719" b="14583"/>
          <a:stretch>
            <a:fillRect/>
          </a:stretch>
        </p:blipFill>
        <p:spPr bwMode="auto">
          <a:xfrm rot="20398700">
            <a:off x="7165821" y="4949979"/>
            <a:ext cx="1600199" cy="1600200"/>
          </a:xfrm>
          <a:prstGeom prst="rect">
            <a:avLst/>
          </a:prstGeom>
          <a:noFill/>
          <a:ln w="9525">
            <a:noFill/>
            <a:miter lim="800000"/>
            <a:headEnd/>
            <a:tailEnd/>
          </a:ln>
        </p:spPr>
      </p:pic>
      <p:pic>
        <p:nvPicPr>
          <p:cNvPr id="20482" name="Picture 2" descr="http://spiritlessons.com/Documents/Jesus_Pictures/Jesus_078_small.jpg"/>
          <p:cNvPicPr>
            <a:picLocks noChangeAspect="1" noChangeArrowheads="1"/>
          </p:cNvPicPr>
          <p:nvPr/>
        </p:nvPicPr>
        <p:blipFill>
          <a:blip r:embed="rId10" cstate="print"/>
          <a:srcRect/>
          <a:stretch>
            <a:fillRect/>
          </a:stretch>
        </p:blipFill>
        <p:spPr bwMode="auto">
          <a:xfrm>
            <a:off x="228600" y="228600"/>
            <a:ext cx="2057400" cy="1343025"/>
          </a:xfrm>
          <a:prstGeom prst="rect">
            <a:avLst/>
          </a:prstGeom>
          <a:noFill/>
        </p:spPr>
      </p:pic>
      <p:pic>
        <p:nvPicPr>
          <p:cNvPr id="18434" name="Picture 2" descr="http://www.spiritlessons.com/Documents/Jesus_Pictures/Jesus_095.jpg"/>
          <p:cNvPicPr>
            <a:picLocks noChangeAspect="1" noChangeArrowheads="1"/>
          </p:cNvPicPr>
          <p:nvPr/>
        </p:nvPicPr>
        <p:blipFill>
          <a:blip r:embed="rId11" cstate="print"/>
          <a:srcRect/>
          <a:stretch>
            <a:fillRect/>
          </a:stretch>
        </p:blipFill>
        <p:spPr bwMode="auto">
          <a:xfrm>
            <a:off x="2438400" y="228600"/>
            <a:ext cx="32766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4"/>
                                        </p:tgtEl>
                                        <p:attrNameLst>
                                          <p:attrName>style.visibility</p:attrName>
                                        </p:attrNameLst>
                                      </p:cBhvr>
                                      <p:to>
                                        <p:strVal val="visible"/>
                                      </p:to>
                                    </p:set>
                                    <p:anim calcmode="lin" valueType="num">
                                      <p:cBhvr additive="base">
                                        <p:cTn id="37" dur="500" fill="hold"/>
                                        <p:tgtEl>
                                          <p:spTgt spid="18434"/>
                                        </p:tgtEl>
                                        <p:attrNameLst>
                                          <p:attrName>ppt_x</p:attrName>
                                        </p:attrNameLst>
                                      </p:cBhvr>
                                      <p:tavLst>
                                        <p:tav tm="0">
                                          <p:val>
                                            <p:strVal val="#ppt_x"/>
                                          </p:val>
                                        </p:tav>
                                        <p:tav tm="100000">
                                          <p:val>
                                            <p:strVal val="#ppt_x"/>
                                          </p:val>
                                        </p:tav>
                                      </p:tavLst>
                                    </p:anim>
                                    <p:anim calcmode="lin" valueType="num">
                                      <p:cBhvr additive="base">
                                        <p:cTn id="3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482"/>
                                        </p:tgtEl>
                                        <p:attrNameLst>
                                          <p:attrName>style.visibility</p:attrName>
                                        </p:attrNameLst>
                                      </p:cBhvr>
                                      <p:to>
                                        <p:strVal val="visible"/>
                                      </p:to>
                                    </p:set>
                                    <p:anim calcmode="lin" valueType="num">
                                      <p:cBhvr additive="base">
                                        <p:cTn id="43" dur="500" fill="hold"/>
                                        <p:tgtEl>
                                          <p:spTgt spid="20482"/>
                                        </p:tgtEl>
                                        <p:attrNameLst>
                                          <p:attrName>ppt_x</p:attrName>
                                        </p:attrNameLst>
                                      </p:cBhvr>
                                      <p:tavLst>
                                        <p:tav tm="0">
                                          <p:val>
                                            <p:strVal val="#ppt_x"/>
                                          </p:val>
                                        </p:tav>
                                        <p:tav tm="100000">
                                          <p:val>
                                            <p:strVal val="#ppt_x"/>
                                          </p:val>
                                        </p:tav>
                                      </p:tavLst>
                                    </p:anim>
                                    <p:anim calcmode="lin" valueType="num">
                                      <p:cBhvr additive="base">
                                        <p:cTn id="44"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chemeClr val="bg1"/>
                </a:solidFill>
              </a:rPr>
              <a:t>Our Problems. Our Issues. Our Concerns .</a:t>
            </a:r>
            <a:endParaRPr lang="en-PH" sz="2800" b="1" dirty="0">
              <a:solidFill>
                <a:schemeClr val="bg1"/>
              </a:solidFill>
            </a:endParaRPr>
          </a:p>
        </p:txBody>
      </p:sp>
      <p:sp>
        <p:nvSpPr>
          <p:cNvPr id="3" name="Rectangle 2"/>
          <p:cNvSpPr/>
          <p:nvPr/>
        </p:nvSpPr>
        <p:spPr>
          <a:xfrm>
            <a:off x="152400" y="2819400"/>
            <a:ext cx="88392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smtClean="0">
              <a:solidFill>
                <a:schemeClr val="bg1"/>
              </a:solidFill>
            </a:endParaRPr>
          </a:p>
          <a:p>
            <a:pPr algn="ctr"/>
            <a:r>
              <a:rPr lang="en-PH" sz="2400" b="1" dirty="0" smtClean="0">
                <a:solidFill>
                  <a:schemeClr val="bg1"/>
                </a:solidFill>
              </a:rPr>
              <a:t>Insufficient mastery of basic competencies  due to congested curriculum </a:t>
            </a:r>
          </a:p>
          <a:p>
            <a:pPr algn="ctr"/>
            <a:r>
              <a:rPr lang="en-PH" sz="2400" b="1" dirty="0" smtClean="0">
                <a:solidFill>
                  <a:schemeClr val="bg1"/>
                </a:solidFill>
              </a:rPr>
              <a:t>(The poor quality of Philippine basic education is reflected in the low achievement scores of Filipino students.) </a:t>
            </a:r>
          </a:p>
          <a:p>
            <a:pPr algn="ctr"/>
            <a:r>
              <a:rPr lang="en-PH" sz="2400" dirty="0" smtClean="0">
                <a:solidFill>
                  <a:schemeClr val="bg1"/>
                </a:solidFill>
              </a:rPr>
              <a:t>	</a:t>
            </a:r>
            <a:endParaRPr lang="en-PH" sz="2400" dirty="0">
              <a:solidFill>
                <a:schemeClr val="bg1"/>
              </a:solidFill>
            </a:endParaRPr>
          </a:p>
        </p:txBody>
      </p:sp>
      <p:sp>
        <p:nvSpPr>
          <p:cNvPr id="4" name="Rectangle 3"/>
          <p:cNvSpPr/>
          <p:nvPr/>
        </p:nvSpPr>
        <p:spPr>
          <a:xfrm>
            <a:off x="152400" y="4724400"/>
            <a:ext cx="8839200" cy="1905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chemeClr val="bg1"/>
                </a:solidFill>
              </a:rPr>
              <a:t>Lack of basic skills and maturity among our high school graduates (16 years old)  </a:t>
            </a:r>
          </a:p>
          <a:p>
            <a:pPr algn="ctr"/>
            <a:r>
              <a:rPr lang="en-PH" sz="2400" b="1" dirty="0" smtClean="0">
                <a:solidFill>
                  <a:schemeClr val="bg1"/>
                </a:solidFill>
              </a:rPr>
              <a:t>(Our HS graduates are inadequately prepared for the world of work, entrepreneurship or higher education). </a:t>
            </a:r>
            <a:endParaRPr lang="en-PH" sz="2400" b="1" dirty="0">
              <a:solidFill>
                <a:schemeClr val="bg1"/>
              </a:solidFill>
            </a:endParaRPr>
          </a:p>
        </p:txBody>
      </p:sp>
      <p:sp>
        <p:nvSpPr>
          <p:cNvPr id="5" name="Rectangle 4"/>
          <p:cNvSpPr/>
          <p:nvPr/>
        </p:nvSpPr>
        <p:spPr>
          <a:xfrm>
            <a:off x="152400" y="990600"/>
            <a:ext cx="8915400" cy="167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dirty="0" smtClean="0">
              <a:solidFill>
                <a:schemeClr val="bg1"/>
              </a:solidFill>
            </a:endParaRPr>
          </a:p>
          <a:p>
            <a:pPr algn="ctr"/>
            <a:endParaRPr lang="en-PH" sz="2400" dirty="0" smtClean="0">
              <a:solidFill>
                <a:schemeClr val="bg1"/>
              </a:solidFill>
            </a:endParaRPr>
          </a:p>
          <a:p>
            <a:pPr algn="ctr"/>
            <a:endParaRPr lang="en-PH" sz="2400" dirty="0" smtClean="0">
              <a:solidFill>
                <a:schemeClr val="bg1"/>
              </a:solidFill>
            </a:endParaRPr>
          </a:p>
          <a:p>
            <a:pPr algn="ctr"/>
            <a:endParaRPr lang="en-PH" sz="2400" dirty="0" smtClean="0">
              <a:solidFill>
                <a:schemeClr val="bg1"/>
              </a:solidFill>
            </a:endParaRPr>
          </a:p>
          <a:p>
            <a:pPr algn="ctr"/>
            <a:endParaRPr lang="en-PH" sz="2400" dirty="0" smtClean="0">
              <a:solidFill>
                <a:schemeClr val="bg1"/>
              </a:solidFill>
            </a:endParaRPr>
          </a:p>
          <a:p>
            <a:pPr algn="ctr"/>
            <a:endParaRPr lang="en-PH" sz="2400" dirty="0" smtClean="0">
              <a:solidFill>
                <a:schemeClr val="bg1"/>
              </a:solidFill>
            </a:endParaRPr>
          </a:p>
          <a:p>
            <a:pPr algn="ctr"/>
            <a:endParaRPr lang="en-PH" sz="2400" b="1" dirty="0" smtClean="0">
              <a:solidFill>
                <a:schemeClr val="bg1"/>
              </a:solidFill>
            </a:endParaRPr>
          </a:p>
          <a:p>
            <a:pPr algn="ctr"/>
            <a:r>
              <a:rPr lang="en-PH" sz="2400" b="1" dirty="0" smtClean="0">
                <a:solidFill>
                  <a:schemeClr val="bg1"/>
                </a:solidFill>
              </a:rPr>
              <a:t>Uncompetitive basic education cycle</a:t>
            </a:r>
          </a:p>
          <a:p>
            <a:pPr algn="ctr"/>
            <a:r>
              <a:rPr lang="en-PH" sz="2400" b="1" dirty="0" smtClean="0">
                <a:solidFill>
                  <a:schemeClr val="bg1"/>
                </a:solidFill>
              </a:rPr>
              <a:t>(The Philippines is the only remaining country in Asia with a 10 – year basic education program.)</a:t>
            </a:r>
          </a:p>
          <a:p>
            <a:pPr algn="just">
              <a:buFont typeface="Arial" charset="0"/>
              <a:buChar char="•"/>
            </a:pPr>
            <a:endParaRPr lang="en-PH" sz="2400" b="1" dirty="0" smtClean="0">
              <a:solidFill>
                <a:schemeClr val="bg1"/>
              </a:solidFill>
            </a:endParaRPr>
          </a:p>
          <a:p>
            <a:pPr algn="ctr"/>
            <a:endParaRPr lang="en-PH" sz="3600" dirty="0" smtClean="0">
              <a:solidFill>
                <a:schemeClr val="bg1"/>
              </a:solidFill>
            </a:endParaRPr>
          </a:p>
          <a:p>
            <a:pPr algn="ctr">
              <a:buFont typeface="Arial" charset="0"/>
              <a:buChar char="•"/>
            </a:pPr>
            <a:endParaRPr lang="en-PH" sz="3600" dirty="0" smtClean="0">
              <a:solidFill>
                <a:schemeClr val="bg1"/>
              </a:solidFill>
            </a:endParaRPr>
          </a:p>
          <a:p>
            <a:pPr algn="ctr"/>
            <a:endParaRPr lang="en-PH" sz="3600" dirty="0" smtClean="0">
              <a:solidFill>
                <a:schemeClr val="bg1"/>
              </a:solidFill>
            </a:endParaRPr>
          </a:p>
          <a:p>
            <a:pPr algn="ctr"/>
            <a:r>
              <a:rPr lang="en-PH" sz="3600" dirty="0" smtClean="0">
                <a:solidFill>
                  <a:schemeClr val="bg1"/>
                </a:solidFill>
              </a:rPr>
              <a:t> </a:t>
            </a:r>
            <a:endParaRPr lang="en-PH"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5638800" cy="5410200"/>
          </a:xfrm>
          <a:solidFill>
            <a:schemeClr val="bg1"/>
          </a:solidFill>
        </p:spPr>
        <p:txBody>
          <a:bodyPr>
            <a:normAutofit fontScale="55000" lnSpcReduction="20000"/>
          </a:bodyPr>
          <a:lstStyle/>
          <a:p>
            <a:pPr algn="just">
              <a:buNone/>
            </a:pPr>
            <a:endParaRPr lang="en-PH" dirty="0" smtClean="0"/>
          </a:p>
          <a:p>
            <a:pPr algn="just">
              <a:buNone/>
            </a:pPr>
            <a:endParaRPr lang="en-PH" dirty="0" smtClean="0"/>
          </a:p>
          <a:p>
            <a:pPr algn="just">
              <a:buNone/>
            </a:pPr>
            <a:endParaRPr lang="en-PH" dirty="0" smtClean="0"/>
          </a:p>
          <a:p>
            <a:pPr algn="ctr">
              <a:buNone/>
            </a:pPr>
            <a:r>
              <a:rPr lang="en-PH" dirty="0" smtClean="0"/>
              <a:t>		In the article written by Rev. Fr. Antonio </a:t>
            </a:r>
            <a:r>
              <a:rPr lang="en-PH" dirty="0" err="1" smtClean="0"/>
              <a:t>Cecilio</a:t>
            </a:r>
            <a:r>
              <a:rPr lang="en-PH" dirty="0" smtClean="0"/>
              <a:t> T. </a:t>
            </a:r>
            <a:r>
              <a:rPr lang="en-PH" dirty="0" err="1" smtClean="0"/>
              <a:t>Pascual</a:t>
            </a:r>
            <a:r>
              <a:rPr lang="en-PH" dirty="0" smtClean="0"/>
              <a:t> (2011), </a:t>
            </a:r>
            <a:r>
              <a:rPr lang="en-PH" i="1" dirty="0" smtClean="0"/>
              <a:t>Everyone a Public Servant, A Suffering Servant</a:t>
            </a:r>
            <a:r>
              <a:rPr lang="en-PH" dirty="0" smtClean="0"/>
              <a:t>, he said that: </a:t>
            </a:r>
          </a:p>
          <a:p>
            <a:pPr algn="ctr">
              <a:buNone/>
            </a:pPr>
            <a:endParaRPr lang="en-PH" dirty="0" smtClean="0"/>
          </a:p>
          <a:p>
            <a:pPr algn="ctr">
              <a:buNone/>
            </a:pPr>
            <a:endParaRPr lang="en-PH" dirty="0" smtClean="0"/>
          </a:p>
          <a:p>
            <a:pPr algn="ctr">
              <a:buNone/>
            </a:pPr>
            <a:r>
              <a:rPr lang="en-PH" dirty="0" smtClean="0"/>
              <a:t>		</a:t>
            </a:r>
            <a:r>
              <a:rPr lang="en-PH" sz="5100" dirty="0" smtClean="0"/>
              <a:t>Now, our Lord presents Himself to us as the Suffering Servant once again, in a politicized country that boasts of leaders – public servants, all – from national to local officials, from “imperial Manila” down to the “</a:t>
            </a:r>
            <a:r>
              <a:rPr lang="en-PH" sz="5100" dirty="0" err="1" smtClean="0"/>
              <a:t>purok</a:t>
            </a:r>
            <a:r>
              <a:rPr lang="en-PH" sz="5100" dirty="0" smtClean="0"/>
              <a:t> or </a:t>
            </a:r>
            <a:r>
              <a:rPr lang="en-PH" sz="5100" dirty="0" err="1" smtClean="0"/>
              <a:t>barangay</a:t>
            </a:r>
            <a:r>
              <a:rPr lang="en-PH" sz="5100" dirty="0" smtClean="0"/>
              <a:t>”   </a:t>
            </a:r>
          </a:p>
          <a:p>
            <a:pPr algn="just">
              <a:buNone/>
            </a:pPr>
            <a:endParaRPr lang="en-PH" dirty="0" smtClean="0"/>
          </a:p>
          <a:p>
            <a:pPr algn="just">
              <a:buNone/>
            </a:pPr>
            <a:r>
              <a:rPr lang="en-PH" dirty="0" smtClean="0"/>
              <a:t>		  </a:t>
            </a:r>
            <a:endParaRPr lang="en-PH" dirty="0"/>
          </a:p>
        </p:txBody>
      </p:sp>
      <p:pic>
        <p:nvPicPr>
          <p:cNvPr id="5122" name="Picture 2" descr="http://www.followtheleader.org/wp-content/uploads/2010/06/servant-leadership.jpg"/>
          <p:cNvPicPr>
            <a:picLocks noChangeAspect="1" noChangeArrowheads="1"/>
          </p:cNvPicPr>
          <p:nvPr/>
        </p:nvPicPr>
        <p:blipFill>
          <a:blip r:embed="rId2" cstate="print"/>
          <a:srcRect/>
          <a:stretch>
            <a:fillRect/>
          </a:stretch>
        </p:blipFill>
        <p:spPr bwMode="auto">
          <a:xfrm>
            <a:off x="6172200" y="228600"/>
            <a:ext cx="2819400" cy="6324600"/>
          </a:xfrm>
          <a:prstGeom prst="rect">
            <a:avLst/>
          </a:prstGeom>
          <a:noFill/>
        </p:spPr>
      </p:pic>
      <p:sp>
        <p:nvSpPr>
          <p:cNvPr id="4" name="Rectangle 3"/>
          <p:cNvSpPr/>
          <p:nvPr/>
        </p:nvSpPr>
        <p:spPr>
          <a:xfrm>
            <a:off x="685800" y="152400"/>
            <a:ext cx="48006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solidFill>
                  <a:schemeClr val="bg1"/>
                </a:solidFill>
              </a:rPr>
              <a:t>From the Church: </a:t>
            </a:r>
            <a:endParaRPr lang="en-PH"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178594" y="1066800"/>
            <a:ext cx="8733234" cy="1285875"/>
          </a:xfrm>
          <a:prstGeom prst="rect">
            <a:avLst/>
          </a:prstGeom>
          <a:solidFill>
            <a:schemeClr val="bg1"/>
          </a:solidFill>
          <a:ln w="12700" algn="ctr">
            <a:noFill/>
            <a:miter lim="0"/>
            <a:headEnd/>
            <a:tailEnd/>
          </a:ln>
        </p:spPr>
        <p:txBody>
          <a:bodyPr lIns="64291" tIns="32146" rIns="64291" bIns="32146"/>
          <a:lstStyle/>
          <a:p>
            <a:pPr algn="ctr"/>
            <a:r>
              <a:rPr lang="en-PH" sz="2800" dirty="0"/>
              <a:t>“One leader is not enough for the change we seek. Each of us must learn how to lead ourselves for the greater </a:t>
            </a:r>
            <a:r>
              <a:rPr lang="en-PH" sz="2800" dirty="0" smtClean="0"/>
              <a:t>good  </a:t>
            </a:r>
            <a:r>
              <a:rPr lang="en-PH" sz="2800" dirty="0"/>
              <a:t>(</a:t>
            </a:r>
            <a:r>
              <a:rPr lang="en-PH" sz="2800" dirty="0" err="1"/>
              <a:t>Jenn</a:t>
            </a:r>
            <a:r>
              <a:rPr lang="en-PH" sz="2800" dirty="0"/>
              <a:t> </a:t>
            </a:r>
            <a:r>
              <a:rPr lang="en-PH" sz="2800" dirty="0" err="1"/>
              <a:t>Besonia</a:t>
            </a:r>
            <a:r>
              <a:rPr lang="en-PH" sz="2800" dirty="0"/>
              <a:t>, PUP, 2011</a:t>
            </a:r>
            <a:r>
              <a:rPr lang="en-PH" sz="2800" dirty="0" smtClean="0"/>
              <a:t>).”</a:t>
            </a:r>
            <a:endParaRPr lang="en-PH" sz="2800" dirty="0"/>
          </a:p>
        </p:txBody>
      </p:sp>
      <p:sp>
        <p:nvSpPr>
          <p:cNvPr id="39941" name="Rectangle 5"/>
          <p:cNvSpPr>
            <a:spLocks noChangeArrowheads="1"/>
          </p:cNvSpPr>
          <p:nvPr/>
        </p:nvSpPr>
        <p:spPr bwMode="auto">
          <a:xfrm>
            <a:off x="178594" y="2484834"/>
            <a:ext cx="8733234" cy="2010966"/>
          </a:xfrm>
          <a:prstGeom prst="rect">
            <a:avLst/>
          </a:prstGeom>
          <a:solidFill>
            <a:schemeClr val="bg1"/>
          </a:solidFill>
          <a:ln w="12700" algn="ctr">
            <a:noFill/>
            <a:miter lim="0"/>
            <a:headEnd/>
            <a:tailEnd/>
          </a:ln>
        </p:spPr>
        <p:txBody>
          <a:bodyPr lIns="64291" tIns="32146" rIns="64291" bIns="32146"/>
          <a:lstStyle/>
          <a:p>
            <a:pPr algn="ctr"/>
            <a:r>
              <a:rPr lang="en-PH" sz="2800" dirty="0"/>
              <a:t>“It is important for the </a:t>
            </a:r>
            <a:r>
              <a:rPr lang="en-PH" sz="2800" dirty="0" smtClean="0"/>
              <a:t>leader to </a:t>
            </a:r>
            <a:r>
              <a:rPr lang="en-PH" sz="2800" dirty="0"/>
              <a:t>pursue excellence in school, with the intention of serving the country. It is crucial that whatever </a:t>
            </a:r>
            <a:r>
              <a:rPr lang="en-PH" sz="2800" dirty="0" smtClean="0"/>
              <a:t>they </a:t>
            </a:r>
            <a:r>
              <a:rPr lang="en-PH" sz="2800" dirty="0"/>
              <a:t>learn, </a:t>
            </a:r>
            <a:r>
              <a:rPr lang="en-PH" sz="2800" dirty="0" smtClean="0"/>
              <a:t>they should apply”  (Alyssa </a:t>
            </a:r>
            <a:r>
              <a:rPr lang="en-PH" sz="2800" dirty="0" err="1"/>
              <a:t>Fermin</a:t>
            </a:r>
            <a:r>
              <a:rPr lang="en-PH" sz="2800" dirty="0"/>
              <a:t>, UP Manila, 2011</a:t>
            </a:r>
            <a:r>
              <a:rPr lang="en-PH" sz="2800" dirty="0" smtClean="0"/>
              <a:t>).”</a:t>
            </a:r>
            <a:endParaRPr lang="en-PH" sz="2800" dirty="0"/>
          </a:p>
        </p:txBody>
      </p:sp>
      <p:sp>
        <p:nvSpPr>
          <p:cNvPr id="39942" name="Rectangle 6"/>
          <p:cNvSpPr>
            <a:spLocks noChangeArrowheads="1"/>
          </p:cNvSpPr>
          <p:nvPr/>
        </p:nvSpPr>
        <p:spPr bwMode="auto">
          <a:xfrm>
            <a:off x="178594" y="4495800"/>
            <a:ext cx="8733234" cy="1889522"/>
          </a:xfrm>
          <a:prstGeom prst="rect">
            <a:avLst/>
          </a:prstGeom>
          <a:solidFill>
            <a:schemeClr val="bg1"/>
          </a:solidFill>
          <a:ln w="12700" algn="ctr">
            <a:noFill/>
            <a:miter lim="0"/>
            <a:headEnd/>
            <a:tailEnd/>
          </a:ln>
        </p:spPr>
        <p:txBody>
          <a:bodyPr lIns="64291" tIns="32146" rIns="64291" bIns="32146"/>
          <a:lstStyle/>
          <a:p>
            <a:pPr algn="ctr"/>
            <a:r>
              <a:rPr lang="en-PH" sz="2800" dirty="0"/>
              <a:t>“The </a:t>
            </a:r>
            <a:r>
              <a:rPr lang="en-PH" sz="2800" dirty="0" smtClean="0"/>
              <a:t>leader </a:t>
            </a:r>
            <a:r>
              <a:rPr lang="en-PH" sz="2800" dirty="0"/>
              <a:t>can offer a fresh perspective on how to efficiently run the government. More than just airing </a:t>
            </a:r>
            <a:r>
              <a:rPr lang="en-PH" sz="2800" dirty="0" smtClean="0"/>
              <a:t>their </a:t>
            </a:r>
            <a:r>
              <a:rPr lang="en-PH" sz="2800" dirty="0"/>
              <a:t>concerns and grievances, </a:t>
            </a:r>
            <a:r>
              <a:rPr lang="en-PH" sz="2800" dirty="0" smtClean="0"/>
              <a:t>leader </a:t>
            </a:r>
            <a:r>
              <a:rPr lang="en-PH" sz="2800" dirty="0"/>
              <a:t>should at the forefront, championing </a:t>
            </a:r>
            <a:r>
              <a:rPr lang="en-PH" sz="2800" dirty="0" smtClean="0"/>
              <a:t>their  advocacies. </a:t>
            </a:r>
            <a:r>
              <a:rPr lang="en-PH" sz="2800" dirty="0"/>
              <a:t>(</a:t>
            </a:r>
            <a:r>
              <a:rPr lang="en-PH" sz="2800" dirty="0" err="1"/>
              <a:t>Ranel</a:t>
            </a:r>
            <a:r>
              <a:rPr lang="en-PH" sz="2800" dirty="0"/>
              <a:t> Ram Cheng, UP </a:t>
            </a:r>
            <a:r>
              <a:rPr lang="en-PH" sz="2800" dirty="0" err="1"/>
              <a:t>Diliman</a:t>
            </a:r>
            <a:r>
              <a:rPr lang="en-PH" sz="2800" dirty="0"/>
              <a:t>, 2011</a:t>
            </a:r>
            <a:r>
              <a:rPr lang="en-PH" sz="2800" dirty="0" smtClean="0"/>
              <a:t>).”</a:t>
            </a:r>
            <a:endParaRPr lang="en-PH" sz="2800" dirty="0"/>
          </a:p>
        </p:txBody>
      </p:sp>
      <p:sp>
        <p:nvSpPr>
          <p:cNvPr id="8" name="Rectangle 7"/>
          <p:cNvSpPr/>
          <p:nvPr/>
        </p:nvSpPr>
        <p:spPr>
          <a:xfrm>
            <a:off x="228600" y="152400"/>
            <a:ext cx="44196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chemeClr val="bg1"/>
                </a:solidFill>
              </a:rPr>
              <a:t>From our Learners:</a:t>
            </a:r>
            <a:endParaRPr lang="en-PH"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ppt_x"/>
                                          </p:val>
                                        </p:tav>
                                        <p:tav tm="100000">
                                          <p:val>
                                            <p:strVal val="#ppt_x"/>
                                          </p:val>
                                        </p:tav>
                                      </p:tavLst>
                                    </p:anim>
                                    <p:anim calcmode="lin" valueType="num">
                                      <p:cBhvr additive="base">
                                        <p:cTn id="14"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additive="base">
                                        <p:cTn id="19" dur="500" fill="hold"/>
                                        <p:tgtEl>
                                          <p:spTgt spid="39942"/>
                                        </p:tgtEl>
                                        <p:attrNameLst>
                                          <p:attrName>ppt_x</p:attrName>
                                        </p:attrNameLst>
                                      </p:cBhvr>
                                      <p:tavLst>
                                        <p:tav tm="0">
                                          <p:val>
                                            <p:strVal val="#ppt_x"/>
                                          </p:val>
                                        </p:tav>
                                        <p:tav tm="100000">
                                          <p:val>
                                            <p:strVal val="#ppt_x"/>
                                          </p:val>
                                        </p:tav>
                                      </p:tavLst>
                                    </p:anim>
                                    <p:anim calcmode="lin" valueType="num">
                                      <p:cBhvr additive="base">
                                        <p:cTn id="20"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1" grpId="0" animBg="1"/>
      <p:bldP spid="399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04800"/>
            <a:ext cx="7162800" cy="1643063"/>
          </a:xfrm>
          <a:prstGeom prst="rect">
            <a:avLst/>
          </a:prstGeom>
          <a:noFill/>
          <a:ln w="9525">
            <a:noFill/>
            <a:miter lim="800000"/>
            <a:headEnd/>
            <a:tailEnd/>
          </a:ln>
        </p:spPr>
        <p:txBody>
          <a:bodyPr anchor="b">
            <a:spAutoFit/>
          </a:bodyPr>
          <a:lstStyle/>
          <a:p>
            <a:pPr algn="ctr" eaLnBrk="1" hangingPunct="1">
              <a:lnSpc>
                <a:spcPct val="90000"/>
              </a:lnSpc>
            </a:pPr>
            <a:r>
              <a:rPr lang="en-GB" sz="3600" b="1">
                <a:solidFill>
                  <a:srgbClr val="000099"/>
                </a:solidFill>
                <a:ea typeface="Arial Unicode MS" pitchFamily="34" charset="-128"/>
                <a:cs typeface="Arial Unicode MS" pitchFamily="34" charset="-128"/>
              </a:rPr>
              <a:t/>
            </a:r>
            <a:br>
              <a:rPr lang="en-GB" sz="3600" b="1">
                <a:solidFill>
                  <a:srgbClr val="000099"/>
                </a:solidFill>
                <a:ea typeface="Arial Unicode MS" pitchFamily="34" charset="-128"/>
                <a:cs typeface="Arial Unicode MS" pitchFamily="34" charset="-128"/>
              </a:rPr>
            </a:br>
            <a:r>
              <a:rPr lang="en-GB" sz="3200" b="1">
                <a:solidFill>
                  <a:srgbClr val="000099"/>
                </a:solidFill>
                <a:ea typeface="Arial Unicode MS" pitchFamily="34" charset="-128"/>
                <a:cs typeface="Arial Unicode MS" pitchFamily="34" charset="-128"/>
              </a:rPr>
              <a:t> </a:t>
            </a:r>
            <a:r>
              <a:rPr lang="en-GB" sz="3600" b="1">
                <a:solidFill>
                  <a:srgbClr val="000099"/>
                </a:solidFill>
                <a:ea typeface="Arial Unicode MS" pitchFamily="34" charset="-128"/>
                <a:cs typeface="Arial Unicode MS" pitchFamily="34" charset="-128"/>
              </a:rPr>
              <a:t/>
            </a:r>
            <a:br>
              <a:rPr lang="en-GB" sz="3600" b="1">
                <a:solidFill>
                  <a:srgbClr val="000099"/>
                </a:solidFill>
                <a:ea typeface="Arial Unicode MS" pitchFamily="34" charset="-128"/>
                <a:cs typeface="Arial Unicode MS" pitchFamily="34" charset="-128"/>
              </a:rPr>
            </a:br>
            <a:endParaRPr lang="en-US" sz="4400" b="1">
              <a:solidFill>
                <a:srgbClr val="000099"/>
              </a:solidFill>
              <a:ea typeface="Arial Unicode MS" pitchFamily="34" charset="-128"/>
              <a:cs typeface="Arial Unicode MS" pitchFamily="34" charset="-128"/>
            </a:endParaRPr>
          </a:p>
        </p:txBody>
      </p:sp>
      <p:sp>
        <p:nvSpPr>
          <p:cNvPr id="3075" name="Rectangle 3"/>
          <p:cNvSpPr>
            <a:spLocks noChangeArrowheads="1"/>
          </p:cNvSpPr>
          <p:nvPr/>
        </p:nvSpPr>
        <p:spPr bwMode="auto">
          <a:xfrm>
            <a:off x="609600" y="990600"/>
            <a:ext cx="8153400" cy="5029200"/>
          </a:xfrm>
          <a:prstGeom prst="rect">
            <a:avLst/>
          </a:prstGeom>
          <a:noFill/>
          <a:ln w="9525">
            <a:noFill/>
            <a:miter lim="800000"/>
            <a:headEnd/>
            <a:tailEnd/>
          </a:ln>
        </p:spPr>
        <p:txBody>
          <a:bodyPr/>
          <a:lstStyle/>
          <a:p>
            <a:pPr lvl="1" algn="ctr" eaLnBrk="1" hangingPunct="1">
              <a:lnSpc>
                <a:spcPts val="2400"/>
              </a:lnSpc>
              <a:spcBef>
                <a:spcPct val="20000"/>
              </a:spcBef>
              <a:buClr>
                <a:schemeClr val="bg2"/>
              </a:buClr>
            </a:pPr>
            <a:endParaRPr lang="en-GB" b="1" i="1" dirty="0">
              <a:solidFill>
                <a:srgbClr val="000099"/>
              </a:solidFill>
              <a:ea typeface="??"/>
              <a:cs typeface="??"/>
            </a:endParaRPr>
          </a:p>
          <a:p>
            <a:pPr algn="ctr"/>
            <a:r>
              <a:rPr lang="en-US" sz="3600" b="1" dirty="0" smtClean="0">
                <a:ea typeface="??"/>
                <a:cs typeface="??"/>
              </a:rPr>
              <a:t>In the discussion paper presented by Dr. Sheldon </a:t>
            </a:r>
            <a:r>
              <a:rPr lang="en-US" sz="3600" b="1" dirty="0" err="1" smtClean="0">
                <a:ea typeface="??"/>
                <a:cs typeface="??"/>
              </a:rPr>
              <a:t>Shaeffer</a:t>
            </a:r>
            <a:r>
              <a:rPr lang="en-US" sz="3600" b="1" dirty="0" smtClean="0">
                <a:ea typeface="??"/>
                <a:cs typeface="??"/>
              </a:rPr>
              <a:t> (2012), entitled  </a:t>
            </a:r>
          </a:p>
          <a:p>
            <a:pPr algn="ctr"/>
            <a:endParaRPr lang="en-US" sz="3600" b="1" dirty="0" smtClean="0">
              <a:ea typeface="??"/>
              <a:cs typeface="??"/>
            </a:endParaRPr>
          </a:p>
          <a:p>
            <a:pPr algn="ctr"/>
            <a:r>
              <a:rPr lang="en-US" sz="3600" b="1" dirty="0" smtClean="0">
                <a:ea typeface="??"/>
                <a:cs typeface="??"/>
              </a:rPr>
              <a:t>Better </a:t>
            </a:r>
            <a:r>
              <a:rPr lang="en-US" sz="3600" b="1" dirty="0">
                <a:ea typeface="??"/>
                <a:cs typeface="??"/>
              </a:rPr>
              <a:t>School Leadership: </a:t>
            </a:r>
          </a:p>
          <a:p>
            <a:pPr algn="ctr"/>
            <a:r>
              <a:rPr lang="en-US" sz="3600" b="1" dirty="0">
                <a:ea typeface="??"/>
                <a:cs typeface="??"/>
              </a:rPr>
              <a:t>Transforming the Education System</a:t>
            </a:r>
            <a:endParaRPr lang="en-US" b="1" dirty="0">
              <a:ea typeface="??"/>
              <a:cs typeface="??"/>
            </a:endParaRPr>
          </a:p>
          <a:p>
            <a:pPr algn="ctr"/>
            <a:r>
              <a:rPr lang="fil-PH" sz="2800" b="1" i="1" dirty="0" smtClean="0"/>
              <a:t>(1</a:t>
            </a:r>
            <a:r>
              <a:rPr lang="fil-PH" sz="2800" b="1" i="1" baseline="30000" dirty="0" smtClean="0"/>
              <a:t>st </a:t>
            </a:r>
            <a:r>
              <a:rPr lang="fil-PH" sz="2800" b="1" i="1" dirty="0"/>
              <a:t>Education Lecture in Memory </a:t>
            </a:r>
          </a:p>
          <a:p>
            <a:pPr algn="ctr"/>
            <a:r>
              <a:rPr lang="fil-PH" sz="2800" b="1" i="1" dirty="0"/>
              <a:t>of Victor M. </a:t>
            </a:r>
            <a:r>
              <a:rPr lang="fil-PH" sz="2800" b="1" i="1" dirty="0" smtClean="0"/>
              <a:t>Ordonez) </a:t>
            </a:r>
          </a:p>
          <a:p>
            <a:pPr algn="ctr"/>
            <a:endParaRPr lang="fil-PH" sz="2800" b="1" i="1" dirty="0" smtClean="0">
              <a:ea typeface="??"/>
              <a:cs typeface="??"/>
            </a:endParaRPr>
          </a:p>
          <a:p>
            <a:pPr algn="ctr"/>
            <a:r>
              <a:rPr lang="fil-PH" sz="2800" b="1" i="1" dirty="0" smtClean="0">
                <a:ea typeface="??"/>
                <a:cs typeface="??"/>
              </a:rPr>
              <a:t>He considered the following </a:t>
            </a:r>
            <a:r>
              <a:rPr lang="fil-PH" sz="3600" b="1" i="1" dirty="0" smtClean="0">
                <a:solidFill>
                  <a:srgbClr val="FFFF00"/>
                </a:solidFill>
                <a:ea typeface="??"/>
                <a:cs typeface="??"/>
              </a:rPr>
              <a:t>provocations</a:t>
            </a:r>
            <a:r>
              <a:rPr lang="fil-PH" sz="2800" b="1" i="1" dirty="0" smtClean="0">
                <a:ea typeface="??"/>
                <a:cs typeface="??"/>
              </a:rPr>
              <a:t>: </a:t>
            </a:r>
            <a:endParaRPr lang="en-GB" sz="2000" b="1" dirty="0">
              <a:ea typeface="??"/>
              <a:cs typeface="??"/>
            </a:endParaRPr>
          </a:p>
          <a:p>
            <a:pPr lvl="1" algn="ctr" eaLnBrk="1" hangingPunct="1">
              <a:spcBef>
                <a:spcPct val="20000"/>
              </a:spcBef>
              <a:buClr>
                <a:schemeClr val="bg2"/>
              </a:buClr>
            </a:pPr>
            <a:endParaRPr lang="en-GB" dirty="0">
              <a:ea typeface="??"/>
              <a:cs typeface="??"/>
            </a:endParaRPr>
          </a:p>
        </p:txBody>
      </p:sp>
      <p:sp>
        <p:nvSpPr>
          <p:cNvPr id="4" name="Rectangle 3"/>
          <p:cNvSpPr/>
          <p:nvPr/>
        </p:nvSpPr>
        <p:spPr>
          <a:xfrm>
            <a:off x="381000" y="304800"/>
            <a:ext cx="4419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chemeClr val="bg1"/>
                </a:solidFill>
              </a:rPr>
              <a:t>From a Researcher: </a:t>
            </a:r>
            <a:endParaRPr lang="en-PH"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34200" cy="609600"/>
          </a:xfrm>
          <a:solidFill>
            <a:schemeClr val="tx1"/>
          </a:solidFill>
        </p:spPr>
        <p:txBody>
          <a:bodyPr/>
          <a:lstStyle/>
          <a:p>
            <a:pPr>
              <a:defRPr/>
            </a:pPr>
            <a:r>
              <a:rPr lang="en-US" sz="3600" b="1" i="1" dirty="0" smtClean="0">
                <a:solidFill>
                  <a:srgbClr val="000099"/>
                </a:solidFill>
                <a:latin typeface="+mn-lt"/>
              </a:rPr>
              <a:t>           </a:t>
            </a:r>
            <a:r>
              <a:rPr lang="en-US" sz="3600" b="1" i="1" dirty="0" smtClean="0">
                <a:solidFill>
                  <a:schemeClr val="bg1"/>
                </a:solidFill>
                <a:latin typeface="+mn-lt"/>
              </a:rPr>
              <a:t>    The 10 </a:t>
            </a:r>
            <a:r>
              <a:rPr lang="en-US" sz="3600" b="1" dirty="0" smtClean="0">
                <a:solidFill>
                  <a:schemeClr val="bg1"/>
                </a:solidFill>
                <a:latin typeface="+mn-lt"/>
              </a:rPr>
              <a:t>Provocations</a:t>
            </a:r>
            <a:endParaRPr lang="en-US" b="1" dirty="0">
              <a:solidFill>
                <a:schemeClr val="bg1"/>
              </a:solidFill>
              <a:latin typeface="+mn-lt"/>
            </a:endParaRPr>
          </a:p>
        </p:txBody>
      </p:sp>
      <p:sp>
        <p:nvSpPr>
          <p:cNvPr id="3" name="Content Placeholder 2"/>
          <p:cNvSpPr>
            <a:spLocks noGrp="1"/>
          </p:cNvSpPr>
          <p:nvPr>
            <p:ph idx="1"/>
          </p:nvPr>
        </p:nvSpPr>
        <p:spPr>
          <a:xfrm>
            <a:off x="304800" y="1066800"/>
            <a:ext cx="8382000" cy="5410200"/>
          </a:xfrm>
        </p:spPr>
        <p:txBody>
          <a:bodyPr/>
          <a:lstStyle/>
          <a:p>
            <a:pPr>
              <a:buSzPct val="105000"/>
              <a:buFont typeface="Wingdings" pitchFamily="2" charset="2"/>
              <a:buNone/>
              <a:defRPr/>
            </a:pPr>
            <a:endParaRPr lang="en-US" sz="100" dirty="0" smtClean="0"/>
          </a:p>
          <a:p>
            <a:pPr algn="just">
              <a:buSzPct val="105000"/>
              <a:buFont typeface="Arial" pitchFamily="34" charset="0"/>
              <a:buChar char="•"/>
              <a:defRPr/>
            </a:pPr>
            <a:r>
              <a:rPr lang="en-US" sz="2800" dirty="0" smtClean="0">
                <a:cs typeface="Arial" pitchFamily="34" charset="0"/>
              </a:rPr>
              <a:t>Does the education system in the Philippines worry enough about </a:t>
            </a:r>
            <a:r>
              <a:rPr lang="en-US" sz="2800" b="1" dirty="0" smtClean="0">
                <a:cs typeface="Arial" pitchFamily="34" charset="0"/>
              </a:rPr>
              <a:t>the Net NON-Enrolment Rate</a:t>
            </a:r>
            <a:r>
              <a:rPr lang="en-US" sz="2800" dirty="0" smtClean="0">
                <a:cs typeface="Arial" pitchFamily="34" charset="0"/>
              </a:rPr>
              <a:t>?  Does it accurately measure what this rate is?</a:t>
            </a:r>
          </a:p>
          <a:p>
            <a:pPr algn="just">
              <a:buSzPct val="105000"/>
              <a:buFont typeface="Arial" pitchFamily="34" charset="0"/>
              <a:buChar char="•"/>
              <a:defRPr/>
            </a:pPr>
            <a:endParaRPr lang="en-US" sz="1050" dirty="0" smtClean="0">
              <a:cs typeface="Arial" pitchFamily="34" charset="0"/>
            </a:endParaRPr>
          </a:p>
          <a:p>
            <a:pPr algn="just">
              <a:buSzPct val="105000"/>
              <a:buFont typeface="Arial" pitchFamily="34" charset="0"/>
              <a:buChar char="•"/>
              <a:defRPr/>
            </a:pPr>
            <a:r>
              <a:rPr lang="en-US" sz="2800" dirty="0" smtClean="0">
                <a:cs typeface="Arial" pitchFamily="34" charset="0"/>
              </a:rPr>
              <a:t>Do schools in the Philippines pay attention only to their own students, or do they also </a:t>
            </a:r>
            <a:r>
              <a:rPr lang="en-US" sz="2800" b="1" dirty="0" smtClean="0">
                <a:cs typeface="Arial" pitchFamily="34" charset="0"/>
              </a:rPr>
              <a:t>care about </a:t>
            </a:r>
            <a:r>
              <a:rPr lang="en-US" sz="2800" b="1" dirty="0" smtClean="0">
                <a:solidFill>
                  <a:schemeClr val="tx2"/>
                </a:solidFill>
                <a:cs typeface="Arial" pitchFamily="34" charset="0"/>
              </a:rPr>
              <a:t>children not in school</a:t>
            </a:r>
            <a:r>
              <a:rPr lang="en-US" sz="2800" dirty="0" smtClean="0">
                <a:solidFill>
                  <a:schemeClr val="tx2"/>
                </a:solidFill>
                <a:cs typeface="Arial" pitchFamily="34" charset="0"/>
              </a:rPr>
              <a:t> – and try to get them enrolled?</a:t>
            </a:r>
          </a:p>
          <a:p>
            <a:pPr algn="just">
              <a:buSzPct val="105000"/>
              <a:buFont typeface="Arial" pitchFamily="34" charset="0"/>
              <a:buChar char="•"/>
              <a:defRPr/>
            </a:pPr>
            <a:endParaRPr lang="en-US" sz="1050" dirty="0" smtClean="0">
              <a:solidFill>
                <a:schemeClr val="tx2"/>
              </a:solidFill>
              <a:cs typeface="Arial" pitchFamily="34" charset="0"/>
            </a:endParaRPr>
          </a:p>
          <a:p>
            <a:pPr algn="just">
              <a:buSzPct val="105000"/>
              <a:buFont typeface="Arial" pitchFamily="34" charset="0"/>
              <a:buChar char="•"/>
              <a:defRPr/>
            </a:pPr>
            <a:r>
              <a:rPr lang="en-US" sz="2800" dirty="0" smtClean="0">
                <a:solidFill>
                  <a:schemeClr val="tx2"/>
                </a:solidFill>
                <a:cs typeface="Arial" pitchFamily="34" charset="0"/>
              </a:rPr>
              <a:t>Do they work proactively to</a:t>
            </a:r>
            <a:r>
              <a:rPr lang="en-US" sz="2800" b="1" dirty="0" smtClean="0">
                <a:solidFill>
                  <a:schemeClr val="tx2"/>
                </a:solidFill>
                <a:cs typeface="Arial" pitchFamily="34" charset="0"/>
              </a:rPr>
              <a:t> reduce disparities in enrolment and achievement </a:t>
            </a:r>
            <a:r>
              <a:rPr lang="en-US" sz="2800" dirty="0" smtClean="0">
                <a:solidFill>
                  <a:schemeClr val="tx2"/>
                </a:solidFill>
                <a:cs typeface="Arial" pitchFamily="34" charset="0"/>
              </a:rPr>
              <a:t>caused by gender, disability, poverty, and ethnicity? </a:t>
            </a:r>
          </a:p>
          <a:p>
            <a:pPr>
              <a:buSzPct val="105000"/>
              <a:buFont typeface="Arial" pitchFamily="34" charset="0"/>
              <a:buChar char="•"/>
              <a:defRPr/>
            </a:pPr>
            <a:endParaRPr lang="en-US" sz="1100" dirty="0" smtClean="0"/>
          </a:p>
          <a:p>
            <a:pPr>
              <a:buSzPct val="105000"/>
              <a:buFont typeface="Arial" pitchFamily="34" charset="0"/>
              <a:buChar char="•"/>
              <a:defRPr/>
            </a:pPr>
            <a:endParaRPr lang="en-US" sz="2800" dirty="0" smtClean="0"/>
          </a:p>
          <a:p>
            <a:pPr>
              <a:buSzPct val="105000"/>
              <a:buFont typeface="Arial" pitchFamily="34" charset="0"/>
              <a:buChar char="•"/>
              <a:defRPr/>
            </a:pPr>
            <a:endParaRPr lang="en-US" sz="2600" dirty="0" smtClean="0"/>
          </a:p>
          <a:p>
            <a:pPr>
              <a:buSzPct val="105000"/>
              <a:buFont typeface="Arial" pitchFamily="34" charset="0"/>
              <a:buChar char="•"/>
              <a:defRPr/>
            </a:pPr>
            <a:endParaRPr lang="en-US" sz="2400" dirty="0" smtClean="0"/>
          </a:p>
          <a:p>
            <a:pPr>
              <a:buSzPct val="105000"/>
              <a:buFont typeface="Arial" pitchFamily="34" charset="0"/>
              <a:buChar char="•"/>
              <a:defRPr/>
            </a:pPr>
            <a:endParaRPr lang="en-US" sz="2400" dirty="0" smtClean="0"/>
          </a:p>
          <a:p>
            <a:pPr>
              <a:buSzPct val="105000"/>
              <a:buFont typeface="Arial" pitchFamily="34" charset="0"/>
              <a:buChar char="•"/>
              <a:defRPr/>
            </a:pPr>
            <a:endParaRPr lang="en-US" sz="2000" dirty="0" smtClean="0"/>
          </a:p>
          <a:p>
            <a:pPr>
              <a:buSzPct val="105000"/>
              <a:buFont typeface="Arial" pitchFamily="34" charset="0"/>
              <a:buChar char="•"/>
              <a:defRPr/>
            </a:pPr>
            <a:endParaRPr lang="en-US" sz="2000" dirty="0" smtClean="0"/>
          </a:p>
          <a:p>
            <a:pPr>
              <a:buSzPct val="105000"/>
              <a:buFont typeface="Arial" pitchFamily="34" charset="0"/>
              <a:buChar char="•"/>
              <a:defRPr/>
            </a:pPr>
            <a:endParaRPr lang="en-US" sz="2000" dirty="0" smtClean="0"/>
          </a:p>
          <a:p>
            <a:pPr>
              <a:buSzPct val="105000"/>
              <a:buFont typeface="Arial" pitchFamily="34" charset="0"/>
              <a:buChar cha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486400"/>
          </a:xfrm>
        </p:spPr>
        <p:txBody>
          <a:bodyPr>
            <a:normAutofit/>
          </a:bodyPr>
          <a:lstStyle/>
          <a:p>
            <a:pPr>
              <a:buSzPct val="105000"/>
              <a:buFont typeface="Wingdings" pitchFamily="2" charset="2"/>
              <a:buNone/>
            </a:pPr>
            <a:endParaRPr lang="en-US" sz="1000" dirty="0" smtClean="0"/>
          </a:p>
          <a:p>
            <a:pPr algn="just">
              <a:buSzPct val="105000"/>
              <a:buFont typeface="Arial" pitchFamily="34" charset="0"/>
              <a:buChar char="•"/>
            </a:pPr>
            <a:r>
              <a:rPr lang="en-US" sz="2800" dirty="0" smtClean="0"/>
              <a:t>Why are children often forced to </a:t>
            </a:r>
            <a:r>
              <a:rPr lang="en-US" sz="2800" b="1" dirty="0" smtClean="0"/>
              <a:t>adapt to the needs of the school</a:t>
            </a:r>
            <a:r>
              <a:rPr lang="en-US" sz="2800" dirty="0" smtClean="0"/>
              <a:t> rather than the school adapting to the needs of each child? </a:t>
            </a:r>
          </a:p>
          <a:p>
            <a:pPr algn="just">
              <a:buSzPct val="105000"/>
              <a:buFont typeface="Arial" pitchFamily="34" charset="0"/>
              <a:buChar char="•"/>
            </a:pPr>
            <a:r>
              <a:rPr lang="en-US" sz="2800" b="1" dirty="0" smtClean="0">
                <a:solidFill>
                  <a:schemeClr val="tx2"/>
                </a:solidFill>
                <a:cs typeface="Arial" pitchFamily="34" charset="0"/>
              </a:rPr>
              <a:t>Does the education system understand and adequately satisfy the educational and development needs of children aged 0-8</a:t>
            </a:r>
            <a:r>
              <a:rPr lang="en-US" sz="2800" b="1" dirty="0" smtClean="0">
                <a:cs typeface="Arial" pitchFamily="34" charset="0"/>
              </a:rPr>
              <a:t> </a:t>
            </a:r>
            <a:r>
              <a:rPr lang="en-US" sz="2800" dirty="0" smtClean="0">
                <a:cs typeface="Arial" pitchFamily="34" charset="0"/>
              </a:rPr>
              <a:t>– when the foundations for quality learning are laid? </a:t>
            </a:r>
          </a:p>
          <a:p>
            <a:pPr algn="just">
              <a:buSzPct val="105000"/>
              <a:buFont typeface="Arial" pitchFamily="34" charset="0"/>
              <a:buChar char="•"/>
            </a:pPr>
            <a:endParaRPr lang="en-US" sz="600" dirty="0" smtClean="0">
              <a:cs typeface="Arial" pitchFamily="34" charset="0"/>
            </a:endParaRPr>
          </a:p>
          <a:p>
            <a:pPr algn="just">
              <a:buSzPct val="105000"/>
              <a:buFont typeface="Arial" pitchFamily="34" charset="0"/>
              <a:buChar char="•"/>
            </a:pPr>
            <a:r>
              <a:rPr lang="en-US" sz="2800" dirty="0" smtClean="0"/>
              <a:t>Why do schools often assign </a:t>
            </a:r>
            <a:r>
              <a:rPr lang="en-US" sz="2800" b="1" dirty="0" smtClean="0"/>
              <a:t>the least experienced and/or trained teacher to Grade 1</a:t>
            </a:r>
            <a:r>
              <a:rPr lang="en-US" sz="2800" dirty="0" smtClean="0"/>
              <a:t> and tolerate the highest pupil-teacher ratio in that grade?  (And why is Grade 6 the opposite?) </a:t>
            </a:r>
          </a:p>
          <a:p>
            <a:pPr>
              <a:buSzPct val="105000"/>
              <a:buFont typeface="Wingdings" pitchFamily="2" charset="2"/>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1251</TotalTime>
  <Words>1312</Words>
  <Application>Microsoft Office PowerPoint</Application>
  <PresentationFormat>On-screen Show (4:3)</PresentationFormat>
  <Paragraphs>330</Paragraphs>
  <Slides>33</Slides>
  <Notes>9</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PowerPoint Presentation</vt:lpstr>
      <vt:lpstr>PowerPoint Presentation</vt:lpstr>
      <vt:lpstr>  KEY WORDS: </vt:lpstr>
      <vt:lpstr>PowerPoint Presentation</vt:lpstr>
      <vt:lpstr>PowerPoint Presentation</vt:lpstr>
      <vt:lpstr>PowerPoint Presentation</vt:lpstr>
      <vt:lpstr>PowerPoint Presentation</vt:lpstr>
      <vt:lpstr>               The 10 Provocations</vt:lpstr>
      <vt:lpstr>PowerPoint Presentation</vt:lpstr>
      <vt:lpstr>PowerPoint Presentation</vt:lpstr>
      <vt:lpstr>THE PROVOCATIONS’ SUMMARY AND PERSPECTIVE </vt:lpstr>
      <vt:lpstr> Leadership and Governance Map </vt:lpstr>
      <vt:lpstr>PowerPoint Presentation</vt:lpstr>
      <vt:lpstr>PowerPoint Presentation</vt:lpstr>
      <vt:lpstr>PowerPoint Presentation</vt:lpstr>
      <vt:lpstr>  ERGO…          The Role of the School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Habijan</dc:creator>
  <cp:lastModifiedBy>Rentec</cp:lastModifiedBy>
  <cp:revision>109</cp:revision>
  <dcterms:created xsi:type="dcterms:W3CDTF">2012-01-17T02:33:24Z</dcterms:created>
  <dcterms:modified xsi:type="dcterms:W3CDTF">2012-07-12T03:39:12Z</dcterms:modified>
</cp:coreProperties>
</file>